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92" r:id="rId3"/>
    <p:sldMasterId id="2147483704" r:id="rId4"/>
  </p:sldMasterIdLst>
  <p:notesMasterIdLst>
    <p:notesMasterId r:id="rId46"/>
  </p:notesMasterIdLst>
  <p:sldIdLst>
    <p:sldId id="348" r:id="rId5"/>
    <p:sldId id="447" r:id="rId6"/>
    <p:sldId id="443" r:id="rId7"/>
    <p:sldId id="350" r:id="rId8"/>
    <p:sldId id="280" r:id="rId9"/>
    <p:sldId id="444" r:id="rId10"/>
    <p:sldId id="355" r:id="rId11"/>
    <p:sldId id="356" r:id="rId12"/>
    <p:sldId id="360" r:id="rId13"/>
    <p:sldId id="452" r:id="rId14"/>
    <p:sldId id="359" r:id="rId15"/>
    <p:sldId id="449" r:id="rId16"/>
    <p:sldId id="448" r:id="rId17"/>
    <p:sldId id="450" r:id="rId18"/>
    <p:sldId id="445" r:id="rId19"/>
    <p:sldId id="446" r:id="rId20"/>
    <p:sldId id="454" r:id="rId21"/>
    <p:sldId id="455" r:id="rId22"/>
    <p:sldId id="457" r:id="rId23"/>
    <p:sldId id="456" r:id="rId24"/>
    <p:sldId id="357" r:id="rId25"/>
    <p:sldId id="277" r:id="rId26"/>
    <p:sldId id="417" r:id="rId27"/>
    <p:sldId id="458" r:id="rId28"/>
    <p:sldId id="274" r:id="rId29"/>
    <p:sldId id="462" r:id="rId30"/>
    <p:sldId id="463" r:id="rId31"/>
    <p:sldId id="418" r:id="rId32"/>
    <p:sldId id="459" r:id="rId33"/>
    <p:sldId id="416" r:id="rId34"/>
    <p:sldId id="460" r:id="rId35"/>
    <p:sldId id="471" r:id="rId36"/>
    <p:sldId id="464" r:id="rId37"/>
    <p:sldId id="465" r:id="rId38"/>
    <p:sldId id="419" r:id="rId39"/>
    <p:sldId id="420" r:id="rId40"/>
    <p:sldId id="433" r:id="rId41"/>
    <p:sldId id="466" r:id="rId42"/>
    <p:sldId id="468" r:id="rId43"/>
    <p:sldId id="512" r:id="rId44"/>
    <p:sldId id="27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1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86D78-31DF-493B-968A-39C1B250695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原因：受到侮辱；不利于国防自主化持续发展；苏联推行军事霸权，侵犯中国国防主权；请你用语文的方式带着感情来读一次。现在请一位同学再读一次毛泽东的这句话。补充外交史，从世界的角度看中国国防自主化的必要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2D0A2-8726-4076-B12D-BF1AD7AAF421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比如今年阅兵的时候出现了一种全新的方队：蓝盔；但军服最为特别的还是</a:t>
            </a:r>
            <a:r>
              <a:rPr lang="en-US" altLang="zh-CN"/>
              <a:t>1984</a:t>
            </a:r>
            <a:r>
              <a:rPr lang="zh-CN" altLang="en-US"/>
              <a:t>年阅兵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2D0A2-8726-4076-B12D-BF1AD7AAF42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69645-561F-47F0-9357-72E27DD8C3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930D33-079D-4CA9-A1E7-7078CAC5F2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237067" y="829733"/>
            <a:ext cx="11650133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37067" y="197247"/>
            <a:ext cx="42659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blipFill rotWithShape="0">
          <a:blip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等线" charset="-122"/>
                <a:ea typeface="等线" charset="-122"/>
                <a:cs typeface="+mn-cs"/>
              </a:rPr>
              <a:t>‹#›</a:t>
            </a:fld>
            <a:endParaRPr lang="zh-CN" altLang="en-US" strike="noStrike" noProof="1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d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237067" y="829733"/>
            <a:ext cx="11650133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37067" y="197247"/>
            <a:ext cx="42659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节标题">
    <p:bg>
      <p:bgPr>
        <a:blipFill dpi="0" rotWithShape="1">
          <a:blip r:embed="rId2" cstate="print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4129" y="1008531"/>
            <a:ext cx="12286129" cy="5553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blipFill rotWithShape="0">
          <a:blip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等线" charset="-122"/>
                <a:ea typeface="等线" charset="-122"/>
                <a:cs typeface="+mn-cs"/>
              </a:rPr>
              <a:t>‹#›</a:t>
            </a:fld>
            <a:endParaRPr lang="zh-CN" altLang="en-US" strike="noStrike" noProof="1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image" Target="../media/image3.jpeg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Char char="•"/>
        <a:defRPr sz="4265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Char char="–"/>
        <a:defRPr sz="3735">
          <a:solidFill>
            <a:schemeClr val="tx1"/>
          </a:solidFill>
          <a:latin typeface="+mn-lt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Char char="–"/>
        <a:defRPr sz="2665">
          <a:solidFill>
            <a:schemeClr val="tx1"/>
          </a:solidFill>
          <a:latin typeface="+mn-lt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5pPr>
      <a:lvl6pPr marL="3352800" indent="-304800" algn="l" rtl="0" eaLnBrk="0" fontAlgn="base" hangingPunct="0">
        <a:spcBef>
          <a:spcPts val="13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6pPr>
      <a:lvl7pPr marL="3962400" indent="-304800" algn="l" rtl="0" eaLnBrk="0" fontAlgn="base" hangingPunct="0">
        <a:spcBef>
          <a:spcPts val="13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7pPr>
      <a:lvl8pPr marL="4572000" indent="-304800" algn="l" rtl="0" eaLnBrk="0" fontAlgn="base" hangingPunct="0">
        <a:spcBef>
          <a:spcPts val="13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8pPr>
      <a:lvl9pPr marL="5181600" indent="-304800" algn="l" rtl="0" eaLnBrk="0" fontAlgn="base" hangingPunct="0">
        <a:spcBef>
          <a:spcPts val="13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9A22-F301-442A-866E-A12990632A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414CA-9FF4-4BCC-A4C7-4EAA3D7277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spd="slow">
    <p:push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6.png"/><Relationship Id="rId7" Type="http://schemas.openxmlformats.org/officeDocument/2006/relationships/image" Target="../media/image4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6.png"/><Relationship Id="rId7" Type="http://schemas.openxmlformats.org/officeDocument/2006/relationships/image" Target="../media/image5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hyperlink" Target="1949--2019&#20004;&#27425;&#22823;&#38405;&#20853;&#38663;&#25788;&#23545;&#27604;_202011821477.mp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hyperlink" Target="0001.&#21716;&#21737;&#21716;&#21737;-&#20013;&#22269;&#28023;&#20891;&#30340;24&#23567;&#26102;%5b&#39640;&#28165;&#29256;%5d.flv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.png"/><Relationship Id="rId7" Type="http://schemas.openxmlformats.org/officeDocument/2006/relationships/image" Target="../media/image6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6.png"/><Relationship Id="rId7" Type="http://schemas.openxmlformats.org/officeDocument/2006/relationships/image" Target="../media/image7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0.png"/><Relationship Id="rId7" Type="http://schemas.openxmlformats.org/officeDocument/2006/relationships/image" Target="../media/image8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&#12298;&#20013;&#22269;&#20891;&#38431;&#19968;&#20998;&#38047;&#12299;(zxls_20190412164543).av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hyperlink" Target="mda-ierv4tdd85gtvaq3.mp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0001.&#20013;&#22269;&#32593;&#32476;&#30005;&#35270;&#21488;-%5b&#20013;&#22269;&#30005;&#24433;&#25253;&#36947;%5d&#25112;&#22320;&#27468;&#22768;&#12298;&#25105;&#30340;&#31062;&#22269;&#12299;%5b&#36229;&#28165;&#29256;%5d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9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hyperlink" Target="0001.&#20013;&#22269;&#32593;&#32476;&#30005;&#35270;&#21488;-%5b&#20013;&#22269;&#30005;&#24433;&#25253;&#36947;%5d&#25112;&#22320;&#27468;&#22768;&#12298;&#25105;&#30340;&#31062;&#22269;&#12299;%5b&#36229;&#28165;&#29256;%5d.mp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12700" y="-8255"/>
            <a:ext cx="12218035" cy="3129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940000">
            <a:off x="7349490" y="549910"/>
            <a:ext cx="3013710" cy="1024255"/>
          </a:xfrm>
          <a:prstGeom prst="rect">
            <a:avLst/>
          </a:prstGeom>
        </p:spPr>
      </p:pic>
      <p:pic>
        <p:nvPicPr>
          <p:cNvPr id="5" name="图片 4" descr="长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700" y="4057650"/>
            <a:ext cx="5245735" cy="2902585"/>
          </a:xfrm>
          <a:prstGeom prst="rect">
            <a:avLst/>
          </a:prstGeom>
        </p:spPr>
      </p:pic>
      <p:pic>
        <p:nvPicPr>
          <p:cNvPr id="12" name="图片 11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35845" y="112395"/>
            <a:ext cx="2159000" cy="21056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97195" y="6331585"/>
            <a:ext cx="3619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湛江霞山实验中学  李晓玲</a:t>
            </a:r>
          </a:p>
        </p:txBody>
      </p:sp>
      <p:pic>
        <p:nvPicPr>
          <p:cNvPr id="15" name="图片 14" descr="士兵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71670" y="3759200"/>
            <a:ext cx="4645025" cy="3098800"/>
          </a:xfrm>
          <a:prstGeom prst="rect">
            <a:avLst/>
          </a:prstGeom>
        </p:spPr>
      </p:pic>
      <p:pic>
        <p:nvPicPr>
          <p:cNvPr id="13" name="图片 12" descr="红旗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3385" y="5275580"/>
            <a:ext cx="7871460" cy="1544955"/>
          </a:xfrm>
          <a:prstGeom prst="rect">
            <a:avLst/>
          </a:prstGeom>
        </p:spPr>
      </p:pic>
      <p:pic>
        <p:nvPicPr>
          <p:cNvPr id="16" name="图片 15" descr="徽章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0155" y="-487121"/>
            <a:ext cx="1620520" cy="1845310"/>
          </a:xfrm>
          <a:prstGeom prst="rect">
            <a:avLst/>
          </a:prstGeom>
        </p:spPr>
      </p:pic>
      <p:pic>
        <p:nvPicPr>
          <p:cNvPr id="17" name="图片 16" descr="飞机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3185" y="-8255"/>
            <a:ext cx="4126230" cy="237236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770496" y="1975990"/>
            <a:ext cx="70149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方正粗黑宋简体" pitchFamily="2" charset="-122"/>
                <a:ea typeface="方正粗黑宋简体" pitchFamily="2" charset="-122"/>
              </a:rPr>
              <a:t>第五单元 国防建设与外交成就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srgbClr val="00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第</a:t>
            </a:r>
            <a:r>
              <a:rPr lang="en-US" altLang="zh-CN" sz="36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15</a:t>
            </a:r>
            <a:r>
              <a:rPr lang="zh-CN" altLang="en-US" sz="36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课 钢铁长城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8901" y="5194232"/>
            <a:ext cx="1569294" cy="1637097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47717" y="-10160"/>
            <a:ext cx="1281088" cy="1249479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1165" y="-551639"/>
            <a:ext cx="1374140" cy="1564640"/>
          </a:xfrm>
          <a:prstGeom prst="rect">
            <a:avLst/>
          </a:prstGeom>
        </p:spPr>
      </p:pic>
      <p:pic>
        <p:nvPicPr>
          <p:cNvPr id="10" name="Picture 8" descr="86d6277f9e2f0708d7aa0973ea24b899a901f2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637382"/>
            <a:ext cx="2683933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61980" y="1665027"/>
            <a:ext cx="1951567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charset="-122"/>
              </a:rPr>
              <a:t>肖劲光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159141" y="729896"/>
            <a:ext cx="8773551" cy="52014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小故事：</a:t>
            </a:r>
            <a:r>
              <a:rPr lang="en-US" altLang="zh-CN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1949</a:t>
            </a:r>
            <a:r>
              <a:rPr lang="zh-CN" alt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年海军成立时，只有几条日伪时期留下的残破船 只和国民党起义的几艘小舰艇。海军司令肖劲光要到威海卫去视察刘公岛</a:t>
            </a:r>
            <a:r>
              <a:rPr lang="en-US" altLang="zh-CN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没有船</a:t>
            </a:r>
            <a:r>
              <a:rPr lang="en-US" altLang="zh-CN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要跟渔民借船。渔民就说</a:t>
            </a:r>
            <a:r>
              <a:rPr lang="en-US" altLang="zh-CN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lang="zh-CN" alt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黑体" panose="02010609060101010101" charset="-122"/>
              </a:rPr>
              <a:t>“</a:t>
            </a:r>
            <a:r>
              <a:rPr lang="zh-CN" alt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你这个海军司令还跟我借船呀。</a:t>
            </a:r>
            <a:r>
              <a:rPr lang="zh-CN" alt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黑体" panose="02010609060101010101" charset="-122"/>
              </a:rPr>
              <a:t>”</a:t>
            </a:r>
            <a:r>
              <a:rPr lang="zh-CN" alt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当肖劲光登上码头以后</a:t>
            </a:r>
            <a:r>
              <a:rPr lang="en-US" altLang="zh-CN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他语重心长地对身边随行的人员说</a:t>
            </a:r>
            <a:r>
              <a:rPr lang="en-US" altLang="zh-CN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黑体" panose="02010609060101010101" charset="-122"/>
              </a:rPr>
              <a:t>“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记下来，一九五零年三月十七日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海军司令员肖劲光乘渔船视察刘公岛！”</a:t>
            </a:r>
            <a:endParaRPr lang="zh-CN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2285" y="-19685"/>
            <a:ext cx="146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海军</a:t>
            </a:r>
          </a:p>
        </p:txBody>
      </p:sp>
      <p:sp>
        <p:nvSpPr>
          <p:cNvPr id="23" name="矩形 22"/>
          <p:cNvSpPr/>
          <p:nvPr/>
        </p:nvSpPr>
        <p:spPr>
          <a:xfrm>
            <a:off x="2905760" y="55245"/>
            <a:ext cx="88480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</a:rPr>
              <a:t>新中国成立后，先后建立了</a:t>
            </a:r>
            <a:r>
              <a:rPr lang="zh-CN" altLang="en-US" sz="28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东海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</a:rPr>
              <a:t>、</a:t>
            </a:r>
            <a:r>
              <a:rPr lang="zh-CN" altLang="en-US" sz="28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南海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</a:rPr>
              <a:t>和</a:t>
            </a:r>
            <a:r>
              <a:rPr lang="zh-CN" altLang="en-US" sz="28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北海舰队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</a:rPr>
              <a:t>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255770" y="900430"/>
            <a:ext cx="3680460" cy="1147445"/>
          </a:xfrm>
          <a:prstGeom prst="rect">
            <a:avLst/>
          </a:prstGeom>
          <a:ln w="15875"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285" dirty="0">
                <a:latin typeface="华文新魏" panose="02010800040101010101" charset="-122"/>
                <a:ea typeface="华文新魏" panose="02010800040101010101" charset="-122"/>
              </a:rPr>
              <a:t>   </a:t>
            </a:r>
            <a:r>
              <a:rPr lang="en-US" altLang="zh-CN" sz="2285" b="1" dirty="0">
                <a:latin typeface="华文新魏" panose="02010800040101010101" charset="-122"/>
                <a:ea typeface="华文新魏" panose="02010800040101010101" charset="-122"/>
              </a:rPr>
              <a:t>1955</a:t>
            </a:r>
            <a:r>
              <a:rPr lang="zh-CN" altLang="en-US" sz="2285" b="1" dirty="0">
                <a:latin typeface="华文新魏" panose="02010800040101010101" charset="-122"/>
                <a:ea typeface="华文新魏" panose="02010800040101010101" charset="-122"/>
              </a:rPr>
              <a:t>年，华东军区海军更名为中国人民解放军海军东海舰队 </a:t>
            </a:r>
          </a:p>
        </p:txBody>
      </p:sp>
      <p:sp>
        <p:nvSpPr>
          <p:cNvPr id="27" name="矩形 26"/>
          <p:cNvSpPr/>
          <p:nvPr/>
        </p:nvSpPr>
        <p:spPr>
          <a:xfrm>
            <a:off x="8195945" y="2458720"/>
            <a:ext cx="3709035" cy="1147445"/>
          </a:xfrm>
          <a:prstGeom prst="rect">
            <a:avLst/>
          </a:prstGeom>
          <a:ln w="15875"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285" dirty="0">
                <a:latin typeface="华文新魏" panose="02010800040101010101" charset="-122"/>
                <a:ea typeface="华文新魏" panose="02010800040101010101" charset="-122"/>
              </a:rPr>
              <a:t>   </a:t>
            </a:r>
            <a:r>
              <a:rPr lang="en-US" altLang="zh-CN" sz="2285" b="1" dirty="0">
                <a:latin typeface="华文新魏" panose="02010800040101010101" charset="-122"/>
                <a:ea typeface="华文新魏" panose="02010800040101010101" charset="-122"/>
              </a:rPr>
              <a:t>1955</a:t>
            </a:r>
            <a:r>
              <a:rPr lang="zh-CN" altLang="en-US" sz="2285" b="1" dirty="0">
                <a:latin typeface="华文新魏" panose="02010800040101010101" charset="-122"/>
                <a:ea typeface="华文新魏" panose="02010800040101010101" charset="-122"/>
              </a:rPr>
              <a:t>年</a:t>
            </a:r>
            <a:r>
              <a:rPr lang="en-US" altLang="zh-CN" sz="2285" b="1" dirty="0">
                <a:latin typeface="华文新魏" panose="02010800040101010101" charset="-122"/>
                <a:ea typeface="华文新魏" panose="02010800040101010101" charset="-122"/>
              </a:rPr>
              <a:t>8</a:t>
            </a:r>
            <a:r>
              <a:rPr lang="zh-CN" altLang="en-US" sz="2285" b="1" dirty="0">
                <a:latin typeface="华文新魏" panose="02010800040101010101" charset="-122"/>
                <a:ea typeface="华文新魏" panose="02010800040101010101" charset="-122"/>
              </a:rPr>
              <a:t>月</a:t>
            </a:r>
            <a:r>
              <a:rPr lang="en-US" altLang="zh-CN" sz="2285" b="1" dirty="0">
                <a:latin typeface="华文新魏" panose="02010800040101010101" charset="-122"/>
                <a:ea typeface="华文新魏" panose="02010800040101010101" charset="-122"/>
              </a:rPr>
              <a:t>6</a:t>
            </a:r>
            <a:r>
              <a:rPr lang="zh-CN" altLang="en-US" sz="2285" b="1" dirty="0">
                <a:latin typeface="华文新魏" panose="02010800040101010101" charset="-122"/>
                <a:ea typeface="华文新魏" panose="02010800040101010101" charset="-122"/>
              </a:rPr>
              <a:t>日，中南军区海军更名为中国人民解放军海军南海舰队</a:t>
            </a:r>
          </a:p>
        </p:txBody>
      </p:sp>
      <p:sp>
        <p:nvSpPr>
          <p:cNvPr id="28" name="矩形 27"/>
          <p:cNvSpPr/>
          <p:nvPr/>
        </p:nvSpPr>
        <p:spPr>
          <a:xfrm>
            <a:off x="4255770" y="5234305"/>
            <a:ext cx="3680460" cy="795020"/>
          </a:xfrm>
          <a:prstGeom prst="rect">
            <a:avLst/>
          </a:prstGeom>
          <a:ln w="15875"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285" dirty="0">
                <a:latin typeface="华文新魏" panose="02010800040101010101" charset="-122"/>
                <a:ea typeface="华文新魏" panose="02010800040101010101" charset="-122"/>
              </a:rPr>
              <a:t>   </a:t>
            </a:r>
            <a:r>
              <a:rPr lang="en-US" altLang="zh-CN" sz="2285" b="1" dirty="0">
                <a:latin typeface="华文新魏" panose="02010800040101010101" charset="-122"/>
                <a:ea typeface="华文新魏" panose="02010800040101010101" charset="-122"/>
              </a:rPr>
              <a:t>1960</a:t>
            </a:r>
            <a:r>
              <a:rPr lang="zh-CN" altLang="en-US" sz="2285" b="1" dirty="0">
                <a:latin typeface="华文新魏" panose="02010800040101010101" charset="-122"/>
                <a:ea typeface="华文新魏" panose="02010800040101010101" charset="-122"/>
              </a:rPr>
              <a:t>年北海舰队建立，其实力最强装备最精良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0000">
            <a:off x="8313420" y="899795"/>
            <a:ext cx="3830955" cy="945515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3480" y="-142240"/>
            <a:ext cx="696595" cy="794385"/>
          </a:xfrm>
          <a:prstGeom prst="rect">
            <a:avLst/>
          </a:prstGeom>
        </p:spPr>
      </p:pic>
      <p:pic>
        <p:nvPicPr>
          <p:cNvPr id="5" name="图片 4" descr="北海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72120" y="3778885"/>
            <a:ext cx="4082415" cy="2838450"/>
          </a:xfrm>
          <a:prstGeom prst="rect">
            <a:avLst/>
          </a:prstGeom>
        </p:spPr>
      </p:pic>
      <p:pic>
        <p:nvPicPr>
          <p:cNvPr id="9" name="图片 8" descr="华东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2410" y="748665"/>
            <a:ext cx="4133850" cy="2857500"/>
          </a:xfrm>
          <a:prstGeom prst="rect">
            <a:avLst/>
          </a:prstGeom>
        </p:spPr>
      </p:pic>
      <p:pic>
        <p:nvPicPr>
          <p:cNvPr id="11" name="图片 10" descr="南海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3050" y="2294255"/>
            <a:ext cx="4252595" cy="2940050"/>
          </a:xfrm>
          <a:prstGeom prst="rect">
            <a:avLst/>
          </a:prstGeom>
        </p:spPr>
      </p:pic>
      <p:pic>
        <p:nvPicPr>
          <p:cNvPr id="12" name="图片 11" descr="长城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85" y="5026025"/>
            <a:ext cx="3111500" cy="177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7" grpId="0" bldLvl="0" animBg="1"/>
      <p:bldP spid="2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0036" y="4339988"/>
            <a:ext cx="2388159" cy="2491342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pic>
        <p:nvPicPr>
          <p:cNvPr id="83970" name="Picture 2" descr="http://pic.baike.soso.com/ugc/baikepic2/8985/20160717202958-2038166733.jpg/3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8866" y="1987430"/>
            <a:ext cx="4531057" cy="3266958"/>
          </a:xfrm>
          <a:prstGeom prst="rect">
            <a:avLst/>
          </a:prstGeom>
          <a:noFill/>
        </p:spPr>
      </p:pic>
      <p:pic>
        <p:nvPicPr>
          <p:cNvPr id="83972" name="Picture 4" descr="http://pic.baike.soso.com/ugc/baikepic2/10429/20170804204702-1955779075_jpg_478_491_25797.jpg/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2035" y="1390341"/>
            <a:ext cx="4552950" cy="46767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025"/>
            <a:ext cx="5818717" cy="5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649420" y="6400800"/>
            <a:ext cx="604943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毛主席视察海军与海军战士合影</a:t>
            </a:r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2311" y="382138"/>
            <a:ext cx="6159690" cy="585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箭头连接符 2"/>
          <p:cNvCxnSpPr/>
          <p:nvPr/>
        </p:nvCxnSpPr>
        <p:spPr>
          <a:xfrm flipV="1">
            <a:off x="-8890" y="6344285"/>
            <a:ext cx="12130405" cy="49530"/>
          </a:xfrm>
          <a:prstGeom prst="straightConnector1">
            <a:avLst/>
          </a:prstGeom>
          <a:solidFill>
            <a:schemeClr val="bg1">
              <a:alpha val="57000"/>
            </a:schemeClr>
          </a:solidFill>
          <a:ln w="92075" cap="flat" cmpd="sng">
            <a:solidFill>
              <a:schemeClr val="bg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" name="文本框 2"/>
          <p:cNvSpPr txBox="1"/>
          <p:nvPr/>
        </p:nvSpPr>
        <p:spPr>
          <a:xfrm>
            <a:off x="3157220" y="-30863"/>
            <a:ext cx="1595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EFEFE"/>
                </a:solidFill>
                <a:effectLst>
                  <a:outerShdw blurRad="25400" dist="25400" dir="8100000" algn="tr" rotWithShape="0">
                    <a:prstClr val="black">
                      <a:alpha val="5000"/>
                    </a:prst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强军梦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3344114" y="131107"/>
            <a:ext cx="0" cy="360000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25400" dist="25400" dir="8100000" algn="tr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595310" y="131107"/>
            <a:ext cx="0" cy="360000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25400" dist="25400" dir="8100000" algn="tr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883233" y="131107"/>
            <a:ext cx="0" cy="360000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25400" dist="25400" dir="8100000" algn="tr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9055908" y="131107"/>
            <a:ext cx="0" cy="360000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25400" dist="25400" dir="8100000" algn="tr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7788940" y="131107"/>
            <a:ext cx="0" cy="360000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25400" dist="25400" dir="8100000" algn="tr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-147320" y="491490"/>
            <a:ext cx="12496800" cy="17145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25400" dist="25400" dir="8100000" algn="tr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548535" y="131107"/>
            <a:ext cx="0" cy="360000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25400" dist="25400" dir="8100000" algn="tr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-8890" y="0"/>
            <a:ext cx="12275820" cy="646331"/>
          </a:xfrm>
          <a:prstGeom prst="rect">
            <a:avLst/>
          </a:prstGeom>
          <a:solidFill>
            <a:schemeClr val="tx1">
              <a:alpha val="64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“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核潜艇，一万年也要造出来。</a:t>
            </a: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</a:p>
        </p:txBody>
      </p:sp>
      <p:pic>
        <p:nvPicPr>
          <p:cNvPr id="11" name="图片 10" descr="“核潜艇，一万年”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89317"/>
            <a:ext cx="8405495" cy="616868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58835" y="1195754"/>
            <a:ext cx="3733165" cy="4832092"/>
          </a:xfrm>
          <a:prstGeom prst="rect">
            <a:avLst/>
          </a:prstGeom>
          <a:solidFill>
            <a:schemeClr val="bg1">
              <a:alpha val="97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2800" b="1" dirty="0">
                <a:solidFill>
                  <a:srgbClr val="2B2B2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2800" b="1" dirty="0">
                <a:solidFill>
                  <a:srgbClr val="2B2B2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1959</a:t>
            </a:r>
            <a:r>
              <a:rPr lang="zh-CN" altLang="en-US" sz="2800" b="1" dirty="0">
                <a:solidFill>
                  <a:srgbClr val="2B2B2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lang="en-US" altLang="zh-CN" sz="2800" b="1" dirty="0">
                <a:solidFill>
                  <a:srgbClr val="2B2B2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sz="2800" b="1" dirty="0">
                <a:solidFill>
                  <a:srgbClr val="2B2B2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</a:t>
            </a:r>
            <a:r>
              <a:rPr lang="en-US" altLang="zh-CN" sz="2800" b="1" dirty="0">
                <a:solidFill>
                  <a:srgbClr val="2B2B2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800" b="1" dirty="0">
                <a:solidFill>
                  <a:srgbClr val="2B2B2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日，赫鲁晓夫访华， 中国政府向他提出 对中国核潜艇研制提供技术支持。 赫鲁晓夫傲慢地回应： 核潜艇技术复杂，花钱又非常多， 你们中国搞不出来，只要我们苏联有了， 大家建立联合舰队就可以了。</a:t>
            </a:r>
          </a:p>
        </p:txBody>
      </p:sp>
    </p:spTree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94057" y="-393535"/>
            <a:ext cx="1374140" cy="1564640"/>
          </a:xfrm>
          <a:prstGeom prst="rect">
            <a:avLst/>
          </a:prstGeom>
        </p:spPr>
      </p:pic>
      <p:pic>
        <p:nvPicPr>
          <p:cNvPr id="10" name="Picture 4" descr="http://p3.so.qhimgs1.com/bdr/_240_/t01499619c6b527652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3083"/>
            <a:ext cx="61214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http://p0.so.qhimgs1.com/bdr/_240_/t017bbd5c27092c8a3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9619" y="3832225"/>
            <a:ext cx="6288617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7990449" y="921295"/>
            <a:ext cx="4201551" cy="550920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</a:ln>
          <a:effectLst/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1974</a:t>
            </a:r>
            <a:r>
              <a:rPr lang="zh-CN" altLang="en-US" sz="4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年，中国第一艘核潜艇 </a:t>
            </a:r>
            <a:r>
              <a:rPr lang="zh-CN" altLang="en-US" sz="4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黑体" panose="02010609060101010101" charset="-122"/>
              </a:rPr>
              <a:t>“</a:t>
            </a:r>
            <a:r>
              <a:rPr lang="zh-CN" altLang="en-US" sz="4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长征一号</a:t>
            </a:r>
            <a:r>
              <a:rPr lang="zh-CN" altLang="en-US" sz="4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黑体" panose="02010609060101010101" charset="-122"/>
              </a:rPr>
              <a:t>”</a:t>
            </a:r>
            <a:r>
              <a:rPr lang="zh-CN" altLang="en-US" sz="4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核潜艇，就是利用核动力驱使的潜艇。这种潜艇可长时间在水下航行。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2923" y="-269864"/>
            <a:ext cx="1374140" cy="1564640"/>
          </a:xfrm>
          <a:prstGeom prst="rect">
            <a:avLst/>
          </a:prstGeom>
        </p:spPr>
      </p:pic>
      <p:sp>
        <p:nvSpPr>
          <p:cNvPr id="10" name="文本框 4"/>
          <p:cNvSpPr txBox="1">
            <a:spLocks noChangeArrowheads="1"/>
          </p:cNvSpPr>
          <p:nvPr/>
        </p:nvSpPr>
        <p:spPr bwMode="auto">
          <a:xfrm>
            <a:off x="0" y="1349707"/>
            <a:ext cx="11857567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进入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20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世纪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90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年代以后，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海军已由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水面舰艇部队、潜艇部队、海军航空兵、海军陆战队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等多兵种组成</a:t>
            </a:r>
          </a:p>
        </p:txBody>
      </p:sp>
      <p:pic>
        <p:nvPicPr>
          <p:cNvPr id="12" name="内容占位符 13315" descr="040220navy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0" y="2402005"/>
            <a:ext cx="5404513" cy="2197291"/>
          </a:xfrm>
          <a:prstGeom prst="rect">
            <a:avLst/>
          </a:prstGeom>
        </p:spPr>
      </p:pic>
      <p:pic>
        <p:nvPicPr>
          <p:cNvPr id="13" name="图片 13321" descr="sh-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543425"/>
            <a:ext cx="54229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本框 13319"/>
          <p:cNvSpPr txBox="1">
            <a:spLocks noChangeArrowheads="1"/>
          </p:cNvSpPr>
          <p:nvPr/>
        </p:nvSpPr>
        <p:spPr bwMode="auto">
          <a:xfrm>
            <a:off x="5529132" y="2205039"/>
            <a:ext cx="615553" cy="2320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水面舰艇部队</a:t>
            </a:r>
          </a:p>
        </p:txBody>
      </p:sp>
      <p:sp>
        <p:nvSpPr>
          <p:cNvPr id="15" name="文本框 6"/>
          <p:cNvSpPr txBox="1">
            <a:spLocks noChangeArrowheads="1"/>
          </p:cNvSpPr>
          <p:nvPr/>
        </p:nvSpPr>
        <p:spPr bwMode="auto">
          <a:xfrm>
            <a:off x="5518580" y="4837113"/>
            <a:ext cx="615553" cy="202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海军航空兵</a:t>
            </a:r>
          </a:p>
        </p:txBody>
      </p:sp>
      <p:pic>
        <p:nvPicPr>
          <p:cNvPr id="16" name="图片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77748" y="2134478"/>
            <a:ext cx="4831780" cy="23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本框 13319"/>
          <p:cNvSpPr txBox="1">
            <a:spLocks noChangeArrowheads="1"/>
          </p:cNvSpPr>
          <p:nvPr/>
        </p:nvSpPr>
        <p:spPr bwMode="auto">
          <a:xfrm>
            <a:off x="11576447" y="2448235"/>
            <a:ext cx="615553" cy="172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潜艇部队</a:t>
            </a:r>
          </a:p>
        </p:txBody>
      </p:sp>
      <p:pic>
        <p:nvPicPr>
          <p:cNvPr id="19" name="图片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91110" y="4408227"/>
            <a:ext cx="4927600" cy="244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矩形 13325"/>
          <p:cNvSpPr>
            <a:spLocks noChangeArrowheads="1"/>
          </p:cNvSpPr>
          <p:nvPr/>
        </p:nvSpPr>
        <p:spPr bwMode="auto">
          <a:xfrm>
            <a:off x="11582400" y="4649361"/>
            <a:ext cx="609600" cy="191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lIns="90000" tIns="46800" rIns="90000" bIns="4680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海军陆战队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8901" y="5194232"/>
            <a:ext cx="1569294" cy="1637097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3560" y="1412791"/>
            <a:ext cx="6149340" cy="4082415"/>
          </a:xfrm>
          <a:prstGeom prst="rect">
            <a:avLst/>
          </a:prstGeom>
        </p:spPr>
      </p:pic>
      <p:pic>
        <p:nvPicPr>
          <p:cNvPr id="12" name="图片 11" descr="IMG_2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322" y="2068811"/>
            <a:ext cx="2265680" cy="3026410"/>
          </a:xfrm>
          <a:prstGeom prst="rect">
            <a:avLst/>
          </a:prstGeom>
          <a:noFill/>
          <a:ln w="9525">
            <a:noFill/>
          </a:ln>
          <a:effectLst>
            <a:softEdge rad="127000"/>
          </a:effectLst>
        </p:spPr>
      </p:pic>
      <p:sp>
        <p:nvSpPr>
          <p:cNvPr id="13" name="矩形 12"/>
          <p:cNvSpPr/>
          <p:nvPr/>
        </p:nvSpPr>
        <p:spPr>
          <a:xfrm>
            <a:off x="3423285" y="2180590"/>
            <a:ext cx="646430" cy="1140460"/>
          </a:xfrm>
          <a:prstGeom prst="rect">
            <a:avLst/>
          </a:prstGeom>
          <a:noFill/>
          <a:ln w="53975"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99"/>
          <p:cNvSpPr txBox="1"/>
          <p:nvPr/>
        </p:nvSpPr>
        <p:spPr>
          <a:xfrm>
            <a:off x="1682542" y="3839807"/>
            <a:ext cx="5080000" cy="1260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“现代海军之</a:t>
            </a:r>
            <a:r>
              <a:rPr 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父”</a:t>
            </a:r>
          </a:p>
          <a:p>
            <a:pPr indent="0" algn="ctr"/>
            <a:r>
              <a:rPr 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“航母之父”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29"/>
          <p:cNvSpPr txBox="1"/>
          <p:nvPr/>
        </p:nvSpPr>
        <p:spPr>
          <a:xfrm>
            <a:off x="6520560" y="1442294"/>
            <a:ext cx="4970856" cy="4154170"/>
          </a:xfrm>
          <a:prstGeom prst="rect">
            <a:avLst/>
          </a:prstGeom>
          <a:solidFill>
            <a:srgbClr val="E60012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1980年5月，解放军副总参谋长刘华清率军事代表团访美。这是中国</a:t>
            </a:r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解放军和科技人员首次踏上美国航母。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0036" y="4339988"/>
            <a:ext cx="2388159" cy="2491342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0654" y="-467232"/>
            <a:ext cx="1374140" cy="1564640"/>
          </a:xfrm>
          <a:prstGeom prst="rect">
            <a:avLst/>
          </a:prstGeom>
        </p:spPr>
      </p:pic>
      <p:pic>
        <p:nvPicPr>
          <p:cNvPr id="10" name="图片 9" descr="深挖这幅图的眼神、动作、对话"/>
          <p:cNvPicPr>
            <a:picLocks noChangeAspect="1"/>
          </p:cNvPicPr>
          <p:nvPr/>
        </p:nvPicPr>
        <p:blipFill>
          <a:blip r:embed="rId7" cstate="print">
            <a:lum contrast="12000"/>
          </a:blip>
          <a:stretch>
            <a:fillRect/>
          </a:stretch>
        </p:blipFill>
        <p:spPr>
          <a:xfrm>
            <a:off x="2222692" y="1012874"/>
            <a:ext cx="8187399" cy="5627077"/>
          </a:xfrm>
          <a:prstGeom prst="rect">
            <a:avLst/>
          </a:prstGeom>
          <a:ln w="158750">
            <a:solidFill>
              <a:schemeClr val="bg1"/>
            </a:solidFill>
          </a:ln>
        </p:spPr>
      </p:pic>
      <p:cxnSp>
        <p:nvCxnSpPr>
          <p:cNvPr id="12" name="直接连接符 11"/>
          <p:cNvCxnSpPr/>
          <p:nvPr/>
        </p:nvCxnSpPr>
        <p:spPr>
          <a:xfrm>
            <a:off x="0" y="393016"/>
            <a:ext cx="12496800" cy="17145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25400" dist="25400" dir="8100000" algn="tr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标注 12"/>
          <p:cNvSpPr/>
          <p:nvPr/>
        </p:nvSpPr>
        <p:spPr>
          <a:xfrm>
            <a:off x="5955420" y="1139825"/>
            <a:ext cx="3315970" cy="664845"/>
          </a:xfrm>
          <a:prstGeom prst="wedgeRectCallout">
            <a:avLst>
              <a:gd name="adj1" fmla="val -45291"/>
              <a:gd name="adj2" fmla="val 95861"/>
            </a:avLst>
          </a:prstGeom>
          <a:solidFill>
            <a:schemeClr val="bg1">
              <a:alpha val="60000"/>
            </a:schemeClr>
          </a:solidFill>
          <a:ln w="38100"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请保持观看距离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-8890" y="-63500"/>
            <a:ext cx="12275820" cy="6985635"/>
          </a:xfrm>
          <a:prstGeom prst="rect">
            <a:avLst/>
          </a:prstGeom>
          <a:solidFill>
            <a:srgbClr val="E60012"/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b="1" dirty="0">
              <a:effectLst>
                <a:outerShdw blurRad="25400" dist="25400" dir="8100000" algn="tr" rotWithShape="0">
                  <a:prstClr val="black">
                    <a:alpha val="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-147320" y="491490"/>
            <a:ext cx="12496800" cy="17145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25400" dist="25400" dir="8100000" algn="tr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8565" y="1536065"/>
            <a:ext cx="7230110" cy="4258310"/>
          </a:xfrm>
          <a:prstGeom prst="rect">
            <a:avLst/>
          </a:prstGeom>
          <a:solidFill>
            <a:schemeClr val="bg1">
              <a:alpha val="94000"/>
            </a:schemeClr>
          </a:solidFill>
          <a:ln w="9525">
            <a:noFill/>
          </a:ln>
          <a:effectLst>
            <a:softEdge rad="127000"/>
          </a:effectLst>
        </p:spPr>
      </p:pic>
      <p:pic>
        <p:nvPicPr>
          <p:cNvPr id="13" name="图片 12" descr="直至去世未能看到航母：不建航母，死不瞑目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56540" y="550545"/>
            <a:ext cx="4772660" cy="4042410"/>
          </a:xfrm>
          <a:prstGeom prst="rect">
            <a:avLst/>
          </a:prstGeom>
        </p:spPr>
      </p:pic>
      <p:sp>
        <p:nvSpPr>
          <p:cNvPr id="14" name="TextBox 20"/>
          <p:cNvSpPr txBox="1"/>
          <p:nvPr/>
        </p:nvSpPr>
        <p:spPr>
          <a:xfrm>
            <a:off x="5081905" y="566420"/>
            <a:ext cx="7077075" cy="113728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2011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月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，带着三十多年未实现的航母梦，刘华清将军含恨长辞！</a:t>
            </a:r>
          </a:p>
        </p:txBody>
      </p:sp>
      <p:sp>
        <p:nvSpPr>
          <p:cNvPr id="16" name="TextBox 20"/>
          <p:cNvSpPr txBox="1"/>
          <p:nvPr/>
        </p:nvSpPr>
        <p:spPr>
          <a:xfrm>
            <a:off x="5261708" y="2518264"/>
            <a:ext cx="6761480" cy="706755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4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2012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第一艘航母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辽宁舰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下水。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19700" y="3811319"/>
            <a:ext cx="6972300" cy="1076325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2019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12</a:t>
            </a:r>
            <a:r>
              <a:rPr lang="zh-CN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月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17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日，国产航母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山东号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交付海军。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5665" y="4532630"/>
            <a:ext cx="4311650" cy="1445260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这海军，</a:t>
            </a:r>
          </a:p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    如您所愿！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 descr="徽章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3340" y="-119456"/>
            <a:ext cx="1620520" cy="18453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pic>
        <p:nvPicPr>
          <p:cNvPr id="88066" name="Picture 2" descr="http://5b0988e595225.cdn.sohucs.com/images/20190528/bb2c1a8f9c404a9898c1aa2568a4d392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1719715"/>
            <a:ext cx="6096000" cy="4503663"/>
          </a:xfrm>
          <a:prstGeom prst="rect">
            <a:avLst/>
          </a:prstGeom>
          <a:noFill/>
        </p:spPr>
      </p:pic>
      <p:pic>
        <p:nvPicPr>
          <p:cNvPr id="12" name="图片 11" descr="航母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678675"/>
            <a:ext cx="6045958" cy="45992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9868" y="1064526"/>
            <a:ext cx="290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辽 宁 号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47462" y="1064525"/>
            <a:ext cx="2552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山  东 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29084" y="-6431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889375" y="24130"/>
            <a:ext cx="66757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3200" b="1">
                <a:solidFill>
                  <a:schemeClr val="accent4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“舟大者任重，马骏者远驰。</a:t>
            </a: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</a:p>
        </p:txBody>
      </p:sp>
      <p:pic>
        <p:nvPicPr>
          <p:cNvPr id="14" name="图片 13" descr="红色方框好用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5400000">
            <a:off x="3533140" y="1459865"/>
            <a:ext cx="5494655" cy="40989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40240" y="963893"/>
            <a:ext cx="3535680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2008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12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月起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中国军队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年间共派出</a:t>
            </a:r>
          </a:p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31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批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100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余艘次舰艇</a:t>
            </a:r>
          </a:p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2.6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万名官兵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赴亚丁湾、索马里海域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实施常态化护航行动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为六千余艘船舶提供保护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    ……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 </a:t>
            </a: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人民海军</a:t>
            </a:r>
          </a:p>
          <a:p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请全速前进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祖国就在你们的身后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战友正在你们身旁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实现伟大复兴的中国梦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需要你们护航！</a:t>
            </a:r>
          </a:p>
          <a:p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370" y="-19685"/>
            <a:ext cx="669290" cy="607695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33480" y="-142240"/>
            <a:ext cx="696595" cy="794385"/>
          </a:xfrm>
          <a:prstGeom prst="rect">
            <a:avLst/>
          </a:prstGeom>
        </p:spPr>
      </p:pic>
      <p:pic>
        <p:nvPicPr>
          <p:cNvPr id="3" name="图片 2" descr="亚丁湾 (1)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277162"/>
            <a:ext cx="4192172" cy="374500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4234" y="6025074"/>
            <a:ext cx="3248660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    </a:t>
            </a:r>
            <a:r>
              <a:rPr 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▲ 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亚丁湾索马里护航舰队</a:t>
            </a:r>
          </a:p>
        </p:txBody>
      </p:sp>
      <p:pic>
        <p:nvPicPr>
          <p:cNvPr id="4" name="图片 3" descr="索马里 (1)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7735" y="1146517"/>
            <a:ext cx="3934265" cy="3819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44976" y="5949266"/>
            <a:ext cx="295592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        </a:t>
            </a:r>
            <a:r>
              <a:rPr 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▲ </a:t>
            </a:r>
            <a:r>
              <a:rPr lang="zh-CN" b="1" dirty="0">
                <a:solidFill>
                  <a:schemeClr val="accent6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也门亚丁港撤侨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0建军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9190" y="2085340"/>
            <a:ext cx="5255260" cy="1412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4147" y="3348125"/>
            <a:ext cx="36017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——</a:t>
            </a:r>
            <a:r>
              <a:rPr lang="zh-CN" altLang="en-US" sz="4400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空</a:t>
            </a:r>
            <a:r>
              <a:rPr lang="zh-CN" altLang="en-US" sz="4800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军</a:t>
            </a:r>
            <a:r>
              <a:rPr lang="en-US" altLang="zh-CN" sz="4400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——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41" name="图片 40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2175" y="3980815"/>
            <a:ext cx="2538095" cy="1685290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2929340" y="0"/>
            <a:ext cx="86985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中国人民解放军空军</a:t>
            </a:r>
            <a:r>
              <a:rPr lang="en-US" altLang="zh-CN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(</a:t>
            </a:r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Air Force of the CPLA)</a:t>
            </a:r>
            <a:endParaRPr lang="zh-CN" altLang="en-US" sz="3200" b="1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370" y="-19685"/>
            <a:ext cx="669290" cy="607695"/>
          </a:xfrm>
          <a:prstGeom prst="rect">
            <a:avLst/>
          </a:prstGeom>
        </p:spPr>
      </p:pic>
      <p:pic>
        <p:nvPicPr>
          <p:cNvPr id="34" name="图片 33" descr="20171111115403576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863965" y="804545"/>
            <a:ext cx="3159760" cy="49930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8863965" y="5735955"/>
            <a:ext cx="3160395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1950</a:t>
            </a:r>
            <a:r>
              <a:rPr lang="zh-CN" altLang="en-US" b="1">
                <a:solidFill>
                  <a:schemeClr val="accent5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《人民空军》创刊题词</a:t>
            </a:r>
          </a:p>
        </p:txBody>
      </p:sp>
      <p:pic>
        <p:nvPicPr>
          <p:cNvPr id="4" name="图片 3" descr="花纹转角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655" y="1583690"/>
            <a:ext cx="1040130" cy="1000760"/>
          </a:xfrm>
          <a:prstGeom prst="rect">
            <a:avLst/>
          </a:prstGeom>
        </p:spPr>
      </p:pic>
      <p:pic>
        <p:nvPicPr>
          <p:cNvPr id="5" name="图片 4" descr="花纹转角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7685405" y="804545"/>
            <a:ext cx="1022985" cy="984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610" y="913130"/>
            <a:ext cx="80187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1949</a:t>
            </a:r>
            <a:r>
              <a:rPr lang="zh-CN" altLang="en-US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</a:t>
            </a:r>
            <a:r>
              <a:rPr lang="en-US" altLang="zh-CN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11</a:t>
            </a:r>
            <a:r>
              <a:rPr lang="zh-CN" altLang="en-US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月</a:t>
            </a:r>
            <a:r>
              <a:rPr lang="en-US" altLang="zh-CN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11</a:t>
            </a:r>
            <a:r>
              <a:rPr lang="zh-CN" altLang="en-US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日，空军领导机关宣布成</a:t>
            </a:r>
          </a:p>
          <a:p>
            <a:r>
              <a:rPr lang="zh-CN" altLang="en-US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立，并随之确立了</a:t>
            </a:r>
            <a:r>
              <a:rPr lang="en-US" altLang="zh-CN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在陆军基础上建设空军</a:t>
            </a:r>
            <a:r>
              <a:rPr lang="en-US" altLang="zh-CN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800" b="1">
                <a:solidFill>
                  <a:srgbClr val="1552D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的方针和先办航校、后建部队的原则。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8635" y="5735955"/>
            <a:ext cx="2174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C00000"/>
                </a:solidFill>
              </a:rPr>
              <a:t>刘亚楼将军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31415" y="2701290"/>
            <a:ext cx="6079490" cy="1198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人民空军起步时，仅有从侵华日军手里缴获和国民党留下来的美、日、英三国制造的</a:t>
            </a:r>
            <a:r>
              <a:rPr lang="en-US" altLang="zh-CN" sz="2400" b="1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20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多个型号</a:t>
            </a:r>
            <a:r>
              <a:rPr lang="en-US" altLang="zh-CN" sz="2400" b="1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159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架破旧飞机。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89505" y="5735955"/>
            <a:ext cx="3582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sym typeface="+mn-ea"/>
              </a:rPr>
              <a:t>开国大典受阅飞机（缴获）</a:t>
            </a:r>
          </a:p>
        </p:txBody>
      </p:sp>
      <p:pic>
        <p:nvPicPr>
          <p:cNvPr id="11" name="图片 10" descr="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2050" y="3980180"/>
            <a:ext cx="2508885" cy="1685925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reeform 27"/>
          <p:cNvSpPr/>
          <p:nvPr/>
        </p:nvSpPr>
        <p:spPr bwMode="auto">
          <a:xfrm>
            <a:off x="5093335" y="4027805"/>
            <a:ext cx="635000" cy="624840"/>
          </a:xfrm>
          <a:custGeom>
            <a:avLst/>
            <a:gdLst>
              <a:gd name="T0" fmla="*/ 41 w 73"/>
              <a:gd name="T1" fmla="*/ 7 h 73"/>
              <a:gd name="T2" fmla="*/ 41 w 73"/>
              <a:gd name="T3" fmla="*/ 24 h 73"/>
              <a:gd name="T4" fmla="*/ 41 w 73"/>
              <a:gd name="T5" fmla="*/ 24 h 73"/>
              <a:gd name="T6" fmla="*/ 72 w 73"/>
              <a:gd name="T7" fmla="*/ 41 h 73"/>
              <a:gd name="T8" fmla="*/ 73 w 73"/>
              <a:gd name="T9" fmla="*/ 42 h 73"/>
              <a:gd name="T10" fmla="*/ 73 w 73"/>
              <a:gd name="T11" fmla="*/ 42 h 73"/>
              <a:gd name="T12" fmla="*/ 73 w 73"/>
              <a:gd name="T13" fmla="*/ 47 h 73"/>
              <a:gd name="T14" fmla="*/ 71 w 73"/>
              <a:gd name="T15" fmla="*/ 48 h 73"/>
              <a:gd name="T16" fmla="*/ 71 w 73"/>
              <a:gd name="T17" fmla="*/ 48 h 73"/>
              <a:gd name="T18" fmla="*/ 41 w 73"/>
              <a:gd name="T19" fmla="*/ 41 h 73"/>
              <a:gd name="T20" fmla="*/ 41 w 73"/>
              <a:gd name="T21" fmla="*/ 61 h 73"/>
              <a:gd name="T22" fmla="*/ 48 w 73"/>
              <a:gd name="T23" fmla="*/ 67 h 73"/>
              <a:gd name="T24" fmla="*/ 49 w 73"/>
              <a:gd name="T25" fmla="*/ 68 h 73"/>
              <a:gd name="T26" fmla="*/ 49 w 73"/>
              <a:gd name="T27" fmla="*/ 68 h 73"/>
              <a:gd name="T28" fmla="*/ 49 w 73"/>
              <a:gd name="T29" fmla="*/ 71 h 73"/>
              <a:gd name="T30" fmla="*/ 48 w 73"/>
              <a:gd name="T31" fmla="*/ 73 h 73"/>
              <a:gd name="T32" fmla="*/ 47 w 73"/>
              <a:gd name="T33" fmla="*/ 72 h 73"/>
              <a:gd name="T34" fmla="*/ 38 w 73"/>
              <a:gd name="T35" fmla="*/ 69 h 73"/>
              <a:gd name="T36" fmla="*/ 36 w 73"/>
              <a:gd name="T37" fmla="*/ 69 h 73"/>
              <a:gd name="T38" fmla="*/ 36 w 73"/>
              <a:gd name="T39" fmla="*/ 69 h 73"/>
              <a:gd name="T40" fmla="*/ 35 w 73"/>
              <a:gd name="T41" fmla="*/ 69 h 73"/>
              <a:gd name="T42" fmla="*/ 25 w 73"/>
              <a:gd name="T43" fmla="*/ 72 h 73"/>
              <a:gd name="T44" fmla="*/ 25 w 73"/>
              <a:gd name="T45" fmla="*/ 73 h 73"/>
              <a:gd name="T46" fmla="*/ 24 w 73"/>
              <a:gd name="T47" fmla="*/ 71 h 73"/>
              <a:gd name="T48" fmla="*/ 24 w 73"/>
              <a:gd name="T49" fmla="*/ 68 h 73"/>
              <a:gd name="T50" fmla="*/ 24 w 73"/>
              <a:gd name="T51" fmla="*/ 68 h 73"/>
              <a:gd name="T52" fmla="*/ 24 w 73"/>
              <a:gd name="T53" fmla="*/ 67 h 73"/>
              <a:gd name="T54" fmla="*/ 32 w 73"/>
              <a:gd name="T55" fmla="*/ 61 h 73"/>
              <a:gd name="T56" fmla="*/ 32 w 73"/>
              <a:gd name="T57" fmla="*/ 41 h 73"/>
              <a:gd name="T58" fmla="*/ 1 w 73"/>
              <a:gd name="T59" fmla="*/ 48 h 73"/>
              <a:gd name="T60" fmla="*/ 1 w 73"/>
              <a:gd name="T61" fmla="*/ 48 h 73"/>
              <a:gd name="T62" fmla="*/ 0 w 73"/>
              <a:gd name="T63" fmla="*/ 47 h 73"/>
              <a:gd name="T64" fmla="*/ 0 w 73"/>
              <a:gd name="T65" fmla="*/ 42 h 73"/>
              <a:gd name="T66" fmla="*/ 0 w 73"/>
              <a:gd name="T67" fmla="*/ 42 h 73"/>
              <a:gd name="T68" fmla="*/ 1 w 73"/>
              <a:gd name="T69" fmla="*/ 41 h 73"/>
              <a:gd name="T70" fmla="*/ 31 w 73"/>
              <a:gd name="T71" fmla="*/ 24 h 73"/>
              <a:gd name="T72" fmla="*/ 32 w 73"/>
              <a:gd name="T73" fmla="*/ 24 h 73"/>
              <a:gd name="T74" fmla="*/ 32 w 73"/>
              <a:gd name="T75" fmla="*/ 7 h 73"/>
              <a:gd name="T76" fmla="*/ 36 w 73"/>
              <a:gd name="T77" fmla="*/ 0 h 73"/>
              <a:gd name="T78" fmla="*/ 41 w 73"/>
              <a:gd name="T79" fmla="*/ 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3" h="73">
                <a:moveTo>
                  <a:pt x="41" y="7"/>
                </a:move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1"/>
                  <a:pt x="73" y="42"/>
                  <a:pt x="73" y="42"/>
                </a:cubicBezTo>
                <a:cubicBezTo>
                  <a:pt x="73" y="42"/>
                  <a:pt x="73" y="42"/>
                  <a:pt x="73" y="42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2" y="48"/>
                  <a:pt x="71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61"/>
                  <a:pt x="41" y="61"/>
                  <a:pt x="41" y="61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8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72"/>
                  <a:pt x="48" y="73"/>
                  <a:pt x="48" y="73"/>
                </a:cubicBezTo>
                <a:cubicBezTo>
                  <a:pt x="47" y="73"/>
                  <a:pt x="47" y="73"/>
                  <a:pt x="47" y="72"/>
                </a:cubicBezTo>
                <a:cubicBezTo>
                  <a:pt x="38" y="69"/>
                  <a:pt x="38" y="69"/>
                  <a:pt x="38" y="69"/>
                </a:cubicBezTo>
                <a:cubicBezTo>
                  <a:pt x="37" y="69"/>
                  <a:pt x="37" y="69"/>
                  <a:pt x="36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36" y="69"/>
                  <a:pt x="35" y="69"/>
                  <a:pt x="35" y="69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2"/>
                  <a:pt x="24" y="71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7"/>
                  <a:pt x="24" y="67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41"/>
                  <a:pt x="32" y="41"/>
                  <a:pt x="32" y="41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7"/>
                  <a:pt x="0" y="4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1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2"/>
                  <a:pt x="34" y="0"/>
                  <a:pt x="36" y="0"/>
                </a:cubicBezTo>
                <a:cubicBezTo>
                  <a:pt x="39" y="0"/>
                  <a:pt x="41" y="2"/>
                  <a:pt x="41" y="7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Freeform 27"/>
          <p:cNvSpPr/>
          <p:nvPr/>
        </p:nvSpPr>
        <p:spPr bwMode="auto">
          <a:xfrm>
            <a:off x="5093335" y="4893945"/>
            <a:ext cx="635000" cy="624840"/>
          </a:xfrm>
          <a:custGeom>
            <a:avLst/>
            <a:gdLst>
              <a:gd name="T0" fmla="*/ 41 w 73"/>
              <a:gd name="T1" fmla="*/ 7 h 73"/>
              <a:gd name="T2" fmla="*/ 41 w 73"/>
              <a:gd name="T3" fmla="*/ 24 h 73"/>
              <a:gd name="T4" fmla="*/ 41 w 73"/>
              <a:gd name="T5" fmla="*/ 24 h 73"/>
              <a:gd name="T6" fmla="*/ 72 w 73"/>
              <a:gd name="T7" fmla="*/ 41 h 73"/>
              <a:gd name="T8" fmla="*/ 73 w 73"/>
              <a:gd name="T9" fmla="*/ 42 h 73"/>
              <a:gd name="T10" fmla="*/ 73 w 73"/>
              <a:gd name="T11" fmla="*/ 42 h 73"/>
              <a:gd name="T12" fmla="*/ 73 w 73"/>
              <a:gd name="T13" fmla="*/ 47 h 73"/>
              <a:gd name="T14" fmla="*/ 71 w 73"/>
              <a:gd name="T15" fmla="*/ 48 h 73"/>
              <a:gd name="T16" fmla="*/ 71 w 73"/>
              <a:gd name="T17" fmla="*/ 48 h 73"/>
              <a:gd name="T18" fmla="*/ 41 w 73"/>
              <a:gd name="T19" fmla="*/ 41 h 73"/>
              <a:gd name="T20" fmla="*/ 41 w 73"/>
              <a:gd name="T21" fmla="*/ 61 h 73"/>
              <a:gd name="T22" fmla="*/ 48 w 73"/>
              <a:gd name="T23" fmla="*/ 67 h 73"/>
              <a:gd name="T24" fmla="*/ 49 w 73"/>
              <a:gd name="T25" fmla="*/ 68 h 73"/>
              <a:gd name="T26" fmla="*/ 49 w 73"/>
              <a:gd name="T27" fmla="*/ 68 h 73"/>
              <a:gd name="T28" fmla="*/ 49 w 73"/>
              <a:gd name="T29" fmla="*/ 71 h 73"/>
              <a:gd name="T30" fmla="*/ 48 w 73"/>
              <a:gd name="T31" fmla="*/ 73 h 73"/>
              <a:gd name="T32" fmla="*/ 47 w 73"/>
              <a:gd name="T33" fmla="*/ 72 h 73"/>
              <a:gd name="T34" fmla="*/ 38 w 73"/>
              <a:gd name="T35" fmla="*/ 69 h 73"/>
              <a:gd name="T36" fmla="*/ 36 w 73"/>
              <a:gd name="T37" fmla="*/ 69 h 73"/>
              <a:gd name="T38" fmla="*/ 36 w 73"/>
              <a:gd name="T39" fmla="*/ 69 h 73"/>
              <a:gd name="T40" fmla="*/ 35 w 73"/>
              <a:gd name="T41" fmla="*/ 69 h 73"/>
              <a:gd name="T42" fmla="*/ 25 w 73"/>
              <a:gd name="T43" fmla="*/ 72 h 73"/>
              <a:gd name="T44" fmla="*/ 25 w 73"/>
              <a:gd name="T45" fmla="*/ 73 h 73"/>
              <a:gd name="T46" fmla="*/ 24 w 73"/>
              <a:gd name="T47" fmla="*/ 71 h 73"/>
              <a:gd name="T48" fmla="*/ 24 w 73"/>
              <a:gd name="T49" fmla="*/ 68 h 73"/>
              <a:gd name="T50" fmla="*/ 24 w 73"/>
              <a:gd name="T51" fmla="*/ 68 h 73"/>
              <a:gd name="T52" fmla="*/ 24 w 73"/>
              <a:gd name="T53" fmla="*/ 67 h 73"/>
              <a:gd name="T54" fmla="*/ 32 w 73"/>
              <a:gd name="T55" fmla="*/ 61 h 73"/>
              <a:gd name="T56" fmla="*/ 32 w 73"/>
              <a:gd name="T57" fmla="*/ 41 h 73"/>
              <a:gd name="T58" fmla="*/ 1 w 73"/>
              <a:gd name="T59" fmla="*/ 48 h 73"/>
              <a:gd name="T60" fmla="*/ 1 w 73"/>
              <a:gd name="T61" fmla="*/ 48 h 73"/>
              <a:gd name="T62" fmla="*/ 0 w 73"/>
              <a:gd name="T63" fmla="*/ 47 h 73"/>
              <a:gd name="T64" fmla="*/ 0 w 73"/>
              <a:gd name="T65" fmla="*/ 42 h 73"/>
              <a:gd name="T66" fmla="*/ 0 w 73"/>
              <a:gd name="T67" fmla="*/ 42 h 73"/>
              <a:gd name="T68" fmla="*/ 1 w 73"/>
              <a:gd name="T69" fmla="*/ 41 h 73"/>
              <a:gd name="T70" fmla="*/ 31 w 73"/>
              <a:gd name="T71" fmla="*/ 24 h 73"/>
              <a:gd name="T72" fmla="*/ 32 w 73"/>
              <a:gd name="T73" fmla="*/ 24 h 73"/>
              <a:gd name="T74" fmla="*/ 32 w 73"/>
              <a:gd name="T75" fmla="*/ 7 h 73"/>
              <a:gd name="T76" fmla="*/ 36 w 73"/>
              <a:gd name="T77" fmla="*/ 0 h 73"/>
              <a:gd name="T78" fmla="*/ 41 w 73"/>
              <a:gd name="T79" fmla="*/ 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3" h="73">
                <a:moveTo>
                  <a:pt x="41" y="7"/>
                </a:move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1"/>
                  <a:pt x="73" y="42"/>
                  <a:pt x="73" y="42"/>
                </a:cubicBezTo>
                <a:cubicBezTo>
                  <a:pt x="73" y="42"/>
                  <a:pt x="73" y="42"/>
                  <a:pt x="73" y="42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2" y="48"/>
                  <a:pt x="71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61"/>
                  <a:pt x="41" y="61"/>
                  <a:pt x="41" y="61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8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72"/>
                  <a:pt x="48" y="73"/>
                  <a:pt x="48" y="73"/>
                </a:cubicBezTo>
                <a:cubicBezTo>
                  <a:pt x="47" y="73"/>
                  <a:pt x="47" y="73"/>
                  <a:pt x="47" y="72"/>
                </a:cubicBezTo>
                <a:cubicBezTo>
                  <a:pt x="38" y="69"/>
                  <a:pt x="38" y="69"/>
                  <a:pt x="38" y="69"/>
                </a:cubicBezTo>
                <a:cubicBezTo>
                  <a:pt x="37" y="69"/>
                  <a:pt x="37" y="69"/>
                  <a:pt x="36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36" y="69"/>
                  <a:pt x="35" y="69"/>
                  <a:pt x="35" y="69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2"/>
                  <a:pt x="24" y="71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7"/>
                  <a:pt x="24" y="67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41"/>
                  <a:pt x="32" y="41"/>
                  <a:pt x="32" y="41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7"/>
                  <a:pt x="0" y="4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1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2"/>
                  <a:pt x="34" y="0"/>
                  <a:pt x="36" y="0"/>
                </a:cubicBezTo>
                <a:cubicBezTo>
                  <a:pt x="39" y="0"/>
                  <a:pt x="41" y="2"/>
                  <a:pt x="41" y="7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03670" y="5751195"/>
            <a:ext cx="2494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sym typeface="+mn-ea"/>
              </a:rPr>
              <a:t>空军某部机场</a:t>
            </a:r>
          </a:p>
        </p:txBody>
      </p:sp>
      <p:pic>
        <p:nvPicPr>
          <p:cNvPr id="16" name="图片 15" descr="刘亚楼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400" y="2723515"/>
            <a:ext cx="1985645" cy="294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0036" y="4339988"/>
            <a:ext cx="2388159" cy="2491342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pic>
        <p:nvPicPr>
          <p:cNvPr id="106498" name="Picture 2" descr="http://pic.baike.soso.com/ugc/baikepic2/50532/20160718161610-1669039757.jpg/3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485" y="1678675"/>
            <a:ext cx="4375481" cy="3289109"/>
          </a:xfrm>
          <a:prstGeom prst="rect">
            <a:avLst/>
          </a:prstGeom>
          <a:noFill/>
        </p:spPr>
      </p:pic>
      <p:sp>
        <p:nvSpPr>
          <p:cNvPr id="106500" name="AutoShape 4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2" name="AutoShape 6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4" name="AutoShape 8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6" name="AutoShape 10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6507" name="Picture 11" descr="C:\Users\Administrator.K4NYPE70WFNOIT3\Desktop\3f4c00535f6241dca7e9f17c5d2432e2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1583" y="1050878"/>
            <a:ext cx="3783296" cy="4572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/>
          <p:nvPr/>
        </p:nvSpPr>
        <p:spPr bwMode="auto">
          <a:xfrm>
            <a:off x="5942629" y="2633410"/>
            <a:ext cx="292710" cy="3411813"/>
          </a:xfrm>
          <a:custGeom>
            <a:avLst/>
            <a:gdLst>
              <a:gd name="T0" fmla="*/ 0 w 148"/>
              <a:gd name="T1" fmla="*/ 1750 h 1750"/>
              <a:gd name="T2" fmla="*/ 148 w 148"/>
              <a:gd name="T3" fmla="*/ 1750 h 1750"/>
              <a:gd name="T4" fmla="*/ 105 w 148"/>
              <a:gd name="T5" fmla="*/ 1128 h 1750"/>
              <a:gd name="T6" fmla="*/ 86 w 148"/>
              <a:gd name="T7" fmla="*/ 74 h 1750"/>
              <a:gd name="T8" fmla="*/ 114 w 148"/>
              <a:gd name="T9" fmla="*/ 85 h 1750"/>
              <a:gd name="T10" fmla="*/ 74 w 148"/>
              <a:gd name="T11" fmla="*/ 0 h 1750"/>
              <a:gd name="T12" fmla="*/ 34 w 148"/>
              <a:gd name="T13" fmla="*/ 85 h 1750"/>
              <a:gd name="T14" fmla="*/ 62 w 148"/>
              <a:gd name="T15" fmla="*/ 74 h 1750"/>
              <a:gd name="T16" fmla="*/ 43 w 148"/>
              <a:gd name="T17" fmla="*/ 1128 h 1750"/>
              <a:gd name="T18" fmla="*/ 0 w 148"/>
              <a:gd name="T19" fmla="*/ 1750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8" h="1750">
                <a:moveTo>
                  <a:pt x="0" y="1750"/>
                </a:moveTo>
                <a:cubicBezTo>
                  <a:pt x="148" y="1750"/>
                  <a:pt x="148" y="1750"/>
                  <a:pt x="148" y="1750"/>
                </a:cubicBezTo>
                <a:cubicBezTo>
                  <a:pt x="132" y="1610"/>
                  <a:pt x="105" y="1128"/>
                  <a:pt x="105" y="1128"/>
                </a:cubicBezTo>
                <a:cubicBezTo>
                  <a:pt x="86" y="74"/>
                  <a:pt x="86" y="74"/>
                  <a:pt x="86" y="74"/>
                </a:cubicBezTo>
                <a:cubicBezTo>
                  <a:pt x="100" y="78"/>
                  <a:pt x="114" y="85"/>
                  <a:pt x="114" y="85"/>
                </a:cubicBezTo>
                <a:cubicBezTo>
                  <a:pt x="74" y="0"/>
                  <a:pt x="74" y="0"/>
                  <a:pt x="74" y="0"/>
                </a:cubicBezTo>
                <a:cubicBezTo>
                  <a:pt x="34" y="85"/>
                  <a:pt x="34" y="85"/>
                  <a:pt x="34" y="85"/>
                </a:cubicBezTo>
                <a:cubicBezTo>
                  <a:pt x="34" y="85"/>
                  <a:pt x="48" y="78"/>
                  <a:pt x="62" y="74"/>
                </a:cubicBezTo>
                <a:cubicBezTo>
                  <a:pt x="43" y="1128"/>
                  <a:pt x="43" y="1128"/>
                  <a:pt x="43" y="1128"/>
                </a:cubicBezTo>
                <a:cubicBezTo>
                  <a:pt x="43" y="1128"/>
                  <a:pt x="14" y="1604"/>
                  <a:pt x="0" y="1750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" name="Freeform 14"/>
          <p:cNvSpPr/>
          <p:nvPr/>
        </p:nvSpPr>
        <p:spPr bwMode="auto">
          <a:xfrm>
            <a:off x="6540788" y="3398293"/>
            <a:ext cx="965482" cy="2646928"/>
          </a:xfrm>
          <a:custGeom>
            <a:avLst/>
            <a:gdLst>
              <a:gd name="T0" fmla="*/ 221 w 487"/>
              <a:gd name="T1" fmla="*/ 1062 h 1358"/>
              <a:gd name="T2" fmla="*/ 74 w 487"/>
              <a:gd name="T3" fmla="*/ 710 h 1358"/>
              <a:gd name="T4" fmla="*/ 56 w 487"/>
              <a:gd name="T5" fmla="*/ 523 h 1358"/>
              <a:gd name="T6" fmla="*/ 89 w 487"/>
              <a:gd name="T7" fmla="*/ 338 h 1358"/>
              <a:gd name="T8" fmla="*/ 185 w 487"/>
              <a:gd name="T9" fmla="*/ 170 h 1358"/>
              <a:gd name="T10" fmla="*/ 337 w 487"/>
              <a:gd name="T11" fmla="*/ 49 h 1358"/>
              <a:gd name="T12" fmla="*/ 342 w 487"/>
              <a:gd name="T13" fmla="*/ 77 h 1358"/>
              <a:gd name="T14" fmla="*/ 399 w 487"/>
              <a:gd name="T15" fmla="*/ 0 h 1358"/>
              <a:gd name="T16" fmla="*/ 303 w 487"/>
              <a:gd name="T17" fmla="*/ 13 h 1358"/>
              <a:gd name="T18" fmla="*/ 327 w 487"/>
              <a:gd name="T19" fmla="*/ 30 h 1358"/>
              <a:gd name="T20" fmla="*/ 159 w 487"/>
              <a:gd name="T21" fmla="*/ 153 h 1358"/>
              <a:gd name="T22" fmla="*/ 49 w 487"/>
              <a:gd name="T23" fmla="*/ 327 h 1358"/>
              <a:gd name="T24" fmla="*/ 6 w 487"/>
              <a:gd name="T25" fmla="*/ 521 h 1358"/>
              <a:gd name="T26" fmla="*/ 14 w 487"/>
              <a:gd name="T27" fmla="*/ 718 h 1358"/>
              <a:gd name="T28" fmla="*/ 152 w 487"/>
              <a:gd name="T29" fmla="*/ 1093 h 1358"/>
              <a:gd name="T30" fmla="*/ 333 w 487"/>
              <a:gd name="T31" fmla="*/ 1358 h 1358"/>
              <a:gd name="T32" fmla="*/ 487 w 487"/>
              <a:gd name="T33" fmla="*/ 1358 h 1358"/>
              <a:gd name="T34" fmla="*/ 221 w 487"/>
              <a:gd name="T35" fmla="*/ 1062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7" h="1358">
                <a:moveTo>
                  <a:pt x="221" y="1062"/>
                </a:moveTo>
                <a:cubicBezTo>
                  <a:pt x="151" y="952"/>
                  <a:pt x="99" y="833"/>
                  <a:pt x="74" y="710"/>
                </a:cubicBezTo>
                <a:cubicBezTo>
                  <a:pt x="61" y="648"/>
                  <a:pt x="55" y="585"/>
                  <a:pt x="56" y="523"/>
                </a:cubicBezTo>
                <a:cubicBezTo>
                  <a:pt x="58" y="460"/>
                  <a:pt x="69" y="398"/>
                  <a:pt x="89" y="338"/>
                </a:cubicBezTo>
                <a:cubicBezTo>
                  <a:pt x="110" y="278"/>
                  <a:pt x="142" y="220"/>
                  <a:pt x="185" y="170"/>
                </a:cubicBezTo>
                <a:cubicBezTo>
                  <a:pt x="226" y="122"/>
                  <a:pt x="278" y="81"/>
                  <a:pt x="337" y="49"/>
                </a:cubicBezTo>
                <a:cubicBezTo>
                  <a:pt x="341" y="62"/>
                  <a:pt x="342" y="77"/>
                  <a:pt x="342" y="77"/>
                </a:cubicBezTo>
                <a:cubicBezTo>
                  <a:pt x="399" y="0"/>
                  <a:pt x="399" y="0"/>
                  <a:pt x="399" y="0"/>
                </a:cubicBezTo>
                <a:cubicBezTo>
                  <a:pt x="303" y="13"/>
                  <a:pt x="303" y="13"/>
                  <a:pt x="303" y="13"/>
                </a:cubicBezTo>
                <a:cubicBezTo>
                  <a:pt x="303" y="13"/>
                  <a:pt x="317" y="20"/>
                  <a:pt x="327" y="30"/>
                </a:cubicBezTo>
                <a:cubicBezTo>
                  <a:pt x="262" y="61"/>
                  <a:pt x="205" y="103"/>
                  <a:pt x="159" y="153"/>
                </a:cubicBezTo>
                <a:cubicBezTo>
                  <a:pt x="110" y="205"/>
                  <a:pt x="74" y="264"/>
                  <a:pt x="49" y="327"/>
                </a:cubicBezTo>
                <a:cubicBezTo>
                  <a:pt x="25" y="389"/>
                  <a:pt x="11" y="455"/>
                  <a:pt x="6" y="521"/>
                </a:cubicBezTo>
                <a:cubicBezTo>
                  <a:pt x="0" y="586"/>
                  <a:pt x="4" y="652"/>
                  <a:pt x="14" y="718"/>
                </a:cubicBezTo>
                <a:cubicBezTo>
                  <a:pt x="35" y="848"/>
                  <a:pt x="83" y="975"/>
                  <a:pt x="152" y="1093"/>
                </a:cubicBezTo>
                <a:cubicBezTo>
                  <a:pt x="207" y="1188"/>
                  <a:pt x="275" y="1286"/>
                  <a:pt x="333" y="1358"/>
                </a:cubicBezTo>
                <a:cubicBezTo>
                  <a:pt x="487" y="1358"/>
                  <a:pt x="487" y="1358"/>
                  <a:pt x="487" y="1358"/>
                </a:cubicBezTo>
                <a:cubicBezTo>
                  <a:pt x="382" y="1272"/>
                  <a:pt x="292" y="1172"/>
                  <a:pt x="221" y="1062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" name="Freeform 15"/>
          <p:cNvSpPr/>
          <p:nvPr/>
        </p:nvSpPr>
        <p:spPr bwMode="auto">
          <a:xfrm>
            <a:off x="4312999" y="3398293"/>
            <a:ext cx="962416" cy="2646928"/>
          </a:xfrm>
          <a:custGeom>
            <a:avLst/>
            <a:gdLst>
              <a:gd name="T0" fmla="*/ 481 w 486"/>
              <a:gd name="T1" fmla="*/ 521 h 1358"/>
              <a:gd name="T2" fmla="*/ 437 w 486"/>
              <a:gd name="T3" fmla="*/ 327 h 1358"/>
              <a:gd name="T4" fmla="*/ 328 w 486"/>
              <a:gd name="T5" fmla="*/ 153 h 1358"/>
              <a:gd name="T6" fmla="*/ 158 w 486"/>
              <a:gd name="T7" fmla="*/ 29 h 1358"/>
              <a:gd name="T8" fmla="*/ 181 w 486"/>
              <a:gd name="T9" fmla="*/ 13 h 1358"/>
              <a:gd name="T10" fmla="*/ 85 w 486"/>
              <a:gd name="T11" fmla="*/ 0 h 1358"/>
              <a:gd name="T12" fmla="*/ 142 w 486"/>
              <a:gd name="T13" fmla="*/ 77 h 1358"/>
              <a:gd name="T14" fmla="*/ 147 w 486"/>
              <a:gd name="T15" fmla="*/ 48 h 1358"/>
              <a:gd name="T16" fmla="*/ 301 w 486"/>
              <a:gd name="T17" fmla="*/ 170 h 1358"/>
              <a:gd name="T18" fmla="*/ 397 w 486"/>
              <a:gd name="T19" fmla="*/ 338 h 1358"/>
              <a:gd name="T20" fmla="*/ 430 w 486"/>
              <a:gd name="T21" fmla="*/ 523 h 1358"/>
              <a:gd name="T22" fmla="*/ 413 w 486"/>
              <a:gd name="T23" fmla="*/ 710 h 1358"/>
              <a:gd name="T24" fmla="*/ 265 w 486"/>
              <a:gd name="T25" fmla="*/ 1062 h 1358"/>
              <a:gd name="T26" fmla="*/ 0 w 486"/>
              <a:gd name="T27" fmla="*/ 1358 h 1358"/>
              <a:gd name="T28" fmla="*/ 153 w 486"/>
              <a:gd name="T29" fmla="*/ 1358 h 1358"/>
              <a:gd name="T30" fmla="*/ 334 w 486"/>
              <a:gd name="T31" fmla="*/ 1093 h 1358"/>
              <a:gd name="T32" fmla="*/ 472 w 486"/>
              <a:gd name="T33" fmla="*/ 718 h 1358"/>
              <a:gd name="T34" fmla="*/ 481 w 486"/>
              <a:gd name="T35" fmla="*/ 521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6" h="1358">
                <a:moveTo>
                  <a:pt x="481" y="521"/>
                </a:moveTo>
                <a:cubicBezTo>
                  <a:pt x="475" y="455"/>
                  <a:pt x="462" y="389"/>
                  <a:pt x="437" y="327"/>
                </a:cubicBezTo>
                <a:cubicBezTo>
                  <a:pt x="412" y="264"/>
                  <a:pt x="376" y="205"/>
                  <a:pt x="328" y="153"/>
                </a:cubicBezTo>
                <a:cubicBezTo>
                  <a:pt x="281" y="103"/>
                  <a:pt x="223" y="60"/>
                  <a:pt x="158" y="29"/>
                </a:cubicBezTo>
                <a:cubicBezTo>
                  <a:pt x="168" y="20"/>
                  <a:pt x="181" y="13"/>
                  <a:pt x="181" y="13"/>
                </a:cubicBezTo>
                <a:cubicBezTo>
                  <a:pt x="85" y="0"/>
                  <a:pt x="85" y="0"/>
                  <a:pt x="85" y="0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42" y="77"/>
                  <a:pt x="143" y="61"/>
                  <a:pt x="147" y="48"/>
                </a:cubicBezTo>
                <a:cubicBezTo>
                  <a:pt x="207" y="80"/>
                  <a:pt x="260" y="121"/>
                  <a:pt x="301" y="170"/>
                </a:cubicBezTo>
                <a:cubicBezTo>
                  <a:pt x="345" y="220"/>
                  <a:pt x="376" y="278"/>
                  <a:pt x="397" y="338"/>
                </a:cubicBezTo>
                <a:cubicBezTo>
                  <a:pt x="418" y="398"/>
                  <a:pt x="428" y="460"/>
                  <a:pt x="430" y="523"/>
                </a:cubicBezTo>
                <a:cubicBezTo>
                  <a:pt x="432" y="585"/>
                  <a:pt x="425" y="648"/>
                  <a:pt x="413" y="710"/>
                </a:cubicBezTo>
                <a:cubicBezTo>
                  <a:pt x="387" y="833"/>
                  <a:pt x="335" y="952"/>
                  <a:pt x="265" y="1062"/>
                </a:cubicBezTo>
                <a:cubicBezTo>
                  <a:pt x="194" y="1172"/>
                  <a:pt x="105" y="1272"/>
                  <a:pt x="0" y="1358"/>
                </a:cubicBezTo>
                <a:cubicBezTo>
                  <a:pt x="153" y="1358"/>
                  <a:pt x="153" y="1358"/>
                  <a:pt x="153" y="1358"/>
                </a:cubicBezTo>
                <a:cubicBezTo>
                  <a:pt x="218" y="1281"/>
                  <a:pt x="279" y="1188"/>
                  <a:pt x="334" y="1093"/>
                </a:cubicBezTo>
                <a:cubicBezTo>
                  <a:pt x="403" y="975"/>
                  <a:pt x="451" y="848"/>
                  <a:pt x="472" y="718"/>
                </a:cubicBezTo>
                <a:cubicBezTo>
                  <a:pt x="482" y="652"/>
                  <a:pt x="486" y="586"/>
                  <a:pt x="481" y="521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Freeform 16"/>
          <p:cNvSpPr/>
          <p:nvPr/>
        </p:nvSpPr>
        <p:spPr bwMode="auto">
          <a:xfrm>
            <a:off x="6295872" y="3042127"/>
            <a:ext cx="573159" cy="3003097"/>
          </a:xfrm>
          <a:custGeom>
            <a:avLst/>
            <a:gdLst>
              <a:gd name="T0" fmla="*/ 191 w 290"/>
              <a:gd name="T1" fmla="*/ 1344 h 1540"/>
              <a:gd name="T2" fmla="*/ 71 w 290"/>
              <a:gd name="T3" fmla="*/ 913 h 1540"/>
              <a:gd name="T4" fmla="*/ 54 w 290"/>
              <a:gd name="T5" fmla="*/ 691 h 1540"/>
              <a:gd name="T6" fmla="*/ 68 w 290"/>
              <a:gd name="T7" fmla="*/ 469 h 1540"/>
              <a:gd name="T8" fmla="*/ 124 w 290"/>
              <a:gd name="T9" fmla="*/ 253 h 1540"/>
              <a:gd name="T10" fmla="*/ 174 w 290"/>
              <a:gd name="T11" fmla="*/ 150 h 1540"/>
              <a:gd name="T12" fmla="*/ 239 w 290"/>
              <a:gd name="T13" fmla="*/ 63 h 1540"/>
              <a:gd name="T14" fmla="*/ 251 w 290"/>
              <a:gd name="T15" fmla="*/ 90 h 1540"/>
              <a:gd name="T16" fmla="*/ 286 w 290"/>
              <a:gd name="T17" fmla="*/ 0 h 1540"/>
              <a:gd name="T18" fmla="*/ 196 w 290"/>
              <a:gd name="T19" fmla="*/ 38 h 1540"/>
              <a:gd name="T20" fmla="*/ 223 w 290"/>
              <a:gd name="T21" fmla="*/ 48 h 1540"/>
              <a:gd name="T22" fmla="*/ 149 w 290"/>
              <a:gd name="T23" fmla="*/ 139 h 1540"/>
              <a:gd name="T24" fmla="*/ 93 w 290"/>
              <a:gd name="T25" fmla="*/ 243 h 1540"/>
              <a:gd name="T26" fmla="*/ 27 w 290"/>
              <a:gd name="T27" fmla="*/ 464 h 1540"/>
              <a:gd name="T28" fmla="*/ 3 w 290"/>
              <a:gd name="T29" fmla="*/ 691 h 1540"/>
              <a:gd name="T30" fmla="*/ 11 w 290"/>
              <a:gd name="T31" fmla="*/ 919 h 1540"/>
              <a:gd name="T32" fmla="*/ 155 w 290"/>
              <a:gd name="T33" fmla="*/ 1540 h 1540"/>
              <a:gd name="T34" fmla="*/ 290 w 290"/>
              <a:gd name="T35" fmla="*/ 1540 h 1540"/>
              <a:gd name="T36" fmla="*/ 191 w 290"/>
              <a:gd name="T37" fmla="*/ 1344 h 1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1540">
                <a:moveTo>
                  <a:pt x="191" y="1344"/>
                </a:moveTo>
                <a:cubicBezTo>
                  <a:pt x="132" y="1206"/>
                  <a:pt x="92" y="1061"/>
                  <a:pt x="71" y="913"/>
                </a:cubicBezTo>
                <a:cubicBezTo>
                  <a:pt x="60" y="840"/>
                  <a:pt x="54" y="766"/>
                  <a:pt x="54" y="691"/>
                </a:cubicBezTo>
                <a:cubicBezTo>
                  <a:pt x="53" y="617"/>
                  <a:pt x="57" y="543"/>
                  <a:pt x="68" y="469"/>
                </a:cubicBezTo>
                <a:cubicBezTo>
                  <a:pt x="80" y="396"/>
                  <a:pt x="97" y="323"/>
                  <a:pt x="124" y="253"/>
                </a:cubicBezTo>
                <a:cubicBezTo>
                  <a:pt x="138" y="218"/>
                  <a:pt x="154" y="183"/>
                  <a:pt x="174" y="150"/>
                </a:cubicBezTo>
                <a:cubicBezTo>
                  <a:pt x="192" y="120"/>
                  <a:pt x="214" y="90"/>
                  <a:pt x="239" y="63"/>
                </a:cubicBezTo>
                <a:cubicBezTo>
                  <a:pt x="247" y="75"/>
                  <a:pt x="251" y="90"/>
                  <a:pt x="251" y="90"/>
                </a:cubicBezTo>
                <a:cubicBezTo>
                  <a:pt x="286" y="0"/>
                  <a:pt x="286" y="0"/>
                  <a:pt x="286" y="0"/>
                </a:cubicBezTo>
                <a:cubicBezTo>
                  <a:pt x="196" y="38"/>
                  <a:pt x="196" y="38"/>
                  <a:pt x="196" y="38"/>
                </a:cubicBezTo>
                <a:cubicBezTo>
                  <a:pt x="196" y="38"/>
                  <a:pt x="211" y="41"/>
                  <a:pt x="223" y="48"/>
                </a:cubicBezTo>
                <a:cubicBezTo>
                  <a:pt x="194" y="76"/>
                  <a:pt x="170" y="107"/>
                  <a:pt x="149" y="139"/>
                </a:cubicBezTo>
                <a:cubicBezTo>
                  <a:pt x="127" y="172"/>
                  <a:pt x="109" y="207"/>
                  <a:pt x="93" y="243"/>
                </a:cubicBezTo>
                <a:cubicBezTo>
                  <a:pt x="62" y="315"/>
                  <a:pt x="41" y="389"/>
                  <a:pt x="27" y="464"/>
                </a:cubicBezTo>
                <a:cubicBezTo>
                  <a:pt x="13" y="539"/>
                  <a:pt x="5" y="615"/>
                  <a:pt x="3" y="691"/>
                </a:cubicBezTo>
                <a:cubicBezTo>
                  <a:pt x="0" y="767"/>
                  <a:pt x="3" y="843"/>
                  <a:pt x="11" y="919"/>
                </a:cubicBezTo>
                <a:cubicBezTo>
                  <a:pt x="27" y="1070"/>
                  <a:pt x="84" y="1330"/>
                  <a:pt x="155" y="1540"/>
                </a:cubicBezTo>
                <a:cubicBezTo>
                  <a:pt x="290" y="1540"/>
                  <a:pt x="290" y="1540"/>
                  <a:pt x="290" y="1540"/>
                </a:cubicBezTo>
                <a:cubicBezTo>
                  <a:pt x="252" y="1477"/>
                  <a:pt x="219" y="1411"/>
                  <a:pt x="191" y="1344"/>
                </a:cubicBezTo>
                <a:close/>
              </a:path>
            </a:pathLst>
          </a:custGeom>
          <a:solidFill>
            <a:srgbClr val="137EDE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Freeform 17"/>
          <p:cNvSpPr/>
          <p:nvPr/>
        </p:nvSpPr>
        <p:spPr bwMode="auto">
          <a:xfrm>
            <a:off x="5156074" y="3042127"/>
            <a:ext cx="574692" cy="3003097"/>
          </a:xfrm>
          <a:custGeom>
            <a:avLst/>
            <a:gdLst>
              <a:gd name="T0" fmla="*/ 288 w 290"/>
              <a:gd name="T1" fmla="*/ 691 h 1540"/>
              <a:gd name="T2" fmla="*/ 263 w 290"/>
              <a:gd name="T3" fmla="*/ 464 h 1540"/>
              <a:gd name="T4" fmla="*/ 197 w 290"/>
              <a:gd name="T5" fmla="*/ 243 h 1540"/>
              <a:gd name="T6" fmla="*/ 141 w 290"/>
              <a:gd name="T7" fmla="*/ 139 h 1540"/>
              <a:gd name="T8" fmla="*/ 67 w 290"/>
              <a:gd name="T9" fmla="*/ 48 h 1540"/>
              <a:gd name="T10" fmla="*/ 94 w 290"/>
              <a:gd name="T11" fmla="*/ 38 h 1540"/>
              <a:gd name="T12" fmla="*/ 4 w 290"/>
              <a:gd name="T13" fmla="*/ 0 h 1540"/>
              <a:gd name="T14" fmla="*/ 39 w 290"/>
              <a:gd name="T15" fmla="*/ 90 h 1540"/>
              <a:gd name="T16" fmla="*/ 51 w 290"/>
              <a:gd name="T17" fmla="*/ 63 h 1540"/>
              <a:gd name="T18" fmla="*/ 116 w 290"/>
              <a:gd name="T19" fmla="*/ 150 h 1540"/>
              <a:gd name="T20" fmla="*/ 166 w 290"/>
              <a:gd name="T21" fmla="*/ 253 h 1540"/>
              <a:gd name="T22" fmla="*/ 222 w 290"/>
              <a:gd name="T23" fmla="*/ 469 h 1540"/>
              <a:gd name="T24" fmla="*/ 237 w 290"/>
              <a:gd name="T25" fmla="*/ 691 h 1540"/>
              <a:gd name="T26" fmla="*/ 220 w 290"/>
              <a:gd name="T27" fmla="*/ 913 h 1540"/>
              <a:gd name="T28" fmla="*/ 100 w 290"/>
              <a:gd name="T29" fmla="*/ 1344 h 1540"/>
              <a:gd name="T30" fmla="*/ 0 w 290"/>
              <a:gd name="T31" fmla="*/ 1540 h 1540"/>
              <a:gd name="T32" fmla="*/ 139 w 290"/>
              <a:gd name="T33" fmla="*/ 1540 h 1540"/>
              <a:gd name="T34" fmla="*/ 279 w 290"/>
              <a:gd name="T35" fmla="*/ 919 h 1540"/>
              <a:gd name="T36" fmla="*/ 288 w 290"/>
              <a:gd name="T37" fmla="*/ 691 h 1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1540">
                <a:moveTo>
                  <a:pt x="288" y="691"/>
                </a:moveTo>
                <a:cubicBezTo>
                  <a:pt x="285" y="615"/>
                  <a:pt x="278" y="539"/>
                  <a:pt x="263" y="464"/>
                </a:cubicBezTo>
                <a:cubicBezTo>
                  <a:pt x="249" y="389"/>
                  <a:pt x="228" y="315"/>
                  <a:pt x="197" y="243"/>
                </a:cubicBezTo>
                <a:cubicBezTo>
                  <a:pt x="181" y="207"/>
                  <a:pt x="163" y="172"/>
                  <a:pt x="141" y="139"/>
                </a:cubicBezTo>
                <a:cubicBezTo>
                  <a:pt x="120" y="107"/>
                  <a:pt x="96" y="76"/>
                  <a:pt x="67" y="48"/>
                </a:cubicBezTo>
                <a:cubicBezTo>
                  <a:pt x="79" y="41"/>
                  <a:pt x="94" y="38"/>
                  <a:pt x="94" y="38"/>
                </a:cubicBezTo>
                <a:cubicBezTo>
                  <a:pt x="4" y="0"/>
                  <a:pt x="4" y="0"/>
                  <a:pt x="4" y="0"/>
                </a:cubicBezTo>
                <a:cubicBezTo>
                  <a:pt x="39" y="90"/>
                  <a:pt x="39" y="90"/>
                  <a:pt x="39" y="90"/>
                </a:cubicBezTo>
                <a:cubicBezTo>
                  <a:pt x="39" y="90"/>
                  <a:pt x="43" y="75"/>
                  <a:pt x="51" y="63"/>
                </a:cubicBezTo>
                <a:cubicBezTo>
                  <a:pt x="76" y="90"/>
                  <a:pt x="98" y="120"/>
                  <a:pt x="116" y="150"/>
                </a:cubicBezTo>
                <a:cubicBezTo>
                  <a:pt x="136" y="183"/>
                  <a:pt x="152" y="218"/>
                  <a:pt x="166" y="253"/>
                </a:cubicBezTo>
                <a:cubicBezTo>
                  <a:pt x="193" y="323"/>
                  <a:pt x="211" y="396"/>
                  <a:pt x="222" y="469"/>
                </a:cubicBezTo>
                <a:cubicBezTo>
                  <a:pt x="233" y="543"/>
                  <a:pt x="237" y="617"/>
                  <a:pt x="237" y="691"/>
                </a:cubicBezTo>
                <a:cubicBezTo>
                  <a:pt x="236" y="766"/>
                  <a:pt x="230" y="840"/>
                  <a:pt x="220" y="913"/>
                </a:cubicBezTo>
                <a:cubicBezTo>
                  <a:pt x="198" y="1061"/>
                  <a:pt x="159" y="1206"/>
                  <a:pt x="100" y="1344"/>
                </a:cubicBezTo>
                <a:cubicBezTo>
                  <a:pt x="71" y="1411"/>
                  <a:pt x="38" y="1477"/>
                  <a:pt x="0" y="1540"/>
                </a:cubicBezTo>
                <a:cubicBezTo>
                  <a:pt x="139" y="1540"/>
                  <a:pt x="139" y="1540"/>
                  <a:pt x="139" y="1540"/>
                </a:cubicBezTo>
                <a:cubicBezTo>
                  <a:pt x="223" y="1332"/>
                  <a:pt x="263" y="1070"/>
                  <a:pt x="279" y="919"/>
                </a:cubicBezTo>
                <a:cubicBezTo>
                  <a:pt x="287" y="843"/>
                  <a:pt x="290" y="767"/>
                  <a:pt x="288" y="691"/>
                </a:cubicBezTo>
                <a:close/>
              </a:path>
            </a:pathLst>
          </a:custGeom>
          <a:solidFill>
            <a:srgbClr val="137EDE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7" name="Group 20"/>
          <p:cNvGrpSpPr>
            <a:grpSpLocks noChangeAspect="1"/>
          </p:cNvGrpSpPr>
          <p:nvPr/>
        </p:nvGrpSpPr>
        <p:grpSpPr bwMode="auto">
          <a:xfrm>
            <a:off x="5122454" y="4989371"/>
            <a:ext cx="1906143" cy="1273958"/>
            <a:chOff x="826" y="1479"/>
            <a:chExt cx="605" cy="643"/>
          </a:xfrm>
        </p:grpSpPr>
        <p:sp>
          <p:nvSpPr>
            <p:cNvPr id="8" name="AutoShape 19"/>
            <p:cNvSpPr>
              <a:spLocks noChangeAspect="1" noChangeArrowheads="1" noTextEdit="1"/>
            </p:cNvSpPr>
            <p:nvPr/>
          </p:nvSpPr>
          <p:spPr bwMode="auto">
            <a:xfrm>
              <a:off x="826" y="1497"/>
              <a:ext cx="605" cy="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886" y="1479"/>
              <a:ext cx="491" cy="491"/>
            </a:xfrm>
            <a:custGeom>
              <a:avLst/>
              <a:gdLst>
                <a:gd name="T0" fmla="*/ 41 w 73"/>
                <a:gd name="T1" fmla="*/ 7 h 73"/>
                <a:gd name="T2" fmla="*/ 41 w 73"/>
                <a:gd name="T3" fmla="*/ 24 h 73"/>
                <a:gd name="T4" fmla="*/ 41 w 73"/>
                <a:gd name="T5" fmla="*/ 24 h 73"/>
                <a:gd name="T6" fmla="*/ 72 w 73"/>
                <a:gd name="T7" fmla="*/ 41 h 73"/>
                <a:gd name="T8" fmla="*/ 73 w 73"/>
                <a:gd name="T9" fmla="*/ 42 h 73"/>
                <a:gd name="T10" fmla="*/ 73 w 73"/>
                <a:gd name="T11" fmla="*/ 42 h 73"/>
                <a:gd name="T12" fmla="*/ 73 w 73"/>
                <a:gd name="T13" fmla="*/ 47 h 73"/>
                <a:gd name="T14" fmla="*/ 71 w 73"/>
                <a:gd name="T15" fmla="*/ 48 h 73"/>
                <a:gd name="T16" fmla="*/ 71 w 73"/>
                <a:gd name="T17" fmla="*/ 48 h 73"/>
                <a:gd name="T18" fmla="*/ 41 w 73"/>
                <a:gd name="T19" fmla="*/ 41 h 73"/>
                <a:gd name="T20" fmla="*/ 41 w 73"/>
                <a:gd name="T21" fmla="*/ 61 h 73"/>
                <a:gd name="T22" fmla="*/ 48 w 73"/>
                <a:gd name="T23" fmla="*/ 67 h 73"/>
                <a:gd name="T24" fmla="*/ 49 w 73"/>
                <a:gd name="T25" fmla="*/ 68 h 73"/>
                <a:gd name="T26" fmla="*/ 49 w 73"/>
                <a:gd name="T27" fmla="*/ 68 h 73"/>
                <a:gd name="T28" fmla="*/ 49 w 73"/>
                <a:gd name="T29" fmla="*/ 71 h 73"/>
                <a:gd name="T30" fmla="*/ 48 w 73"/>
                <a:gd name="T31" fmla="*/ 73 h 73"/>
                <a:gd name="T32" fmla="*/ 47 w 73"/>
                <a:gd name="T33" fmla="*/ 72 h 73"/>
                <a:gd name="T34" fmla="*/ 38 w 73"/>
                <a:gd name="T35" fmla="*/ 69 h 73"/>
                <a:gd name="T36" fmla="*/ 36 w 73"/>
                <a:gd name="T37" fmla="*/ 69 h 73"/>
                <a:gd name="T38" fmla="*/ 36 w 73"/>
                <a:gd name="T39" fmla="*/ 69 h 73"/>
                <a:gd name="T40" fmla="*/ 35 w 73"/>
                <a:gd name="T41" fmla="*/ 69 h 73"/>
                <a:gd name="T42" fmla="*/ 25 w 73"/>
                <a:gd name="T43" fmla="*/ 72 h 73"/>
                <a:gd name="T44" fmla="*/ 25 w 73"/>
                <a:gd name="T45" fmla="*/ 73 h 73"/>
                <a:gd name="T46" fmla="*/ 24 w 73"/>
                <a:gd name="T47" fmla="*/ 71 h 73"/>
                <a:gd name="T48" fmla="*/ 24 w 73"/>
                <a:gd name="T49" fmla="*/ 68 h 73"/>
                <a:gd name="T50" fmla="*/ 24 w 73"/>
                <a:gd name="T51" fmla="*/ 68 h 73"/>
                <a:gd name="T52" fmla="*/ 24 w 73"/>
                <a:gd name="T53" fmla="*/ 67 h 73"/>
                <a:gd name="T54" fmla="*/ 32 w 73"/>
                <a:gd name="T55" fmla="*/ 61 h 73"/>
                <a:gd name="T56" fmla="*/ 32 w 73"/>
                <a:gd name="T57" fmla="*/ 41 h 73"/>
                <a:gd name="T58" fmla="*/ 1 w 73"/>
                <a:gd name="T59" fmla="*/ 48 h 73"/>
                <a:gd name="T60" fmla="*/ 1 w 73"/>
                <a:gd name="T61" fmla="*/ 48 h 73"/>
                <a:gd name="T62" fmla="*/ 0 w 73"/>
                <a:gd name="T63" fmla="*/ 47 h 73"/>
                <a:gd name="T64" fmla="*/ 0 w 73"/>
                <a:gd name="T65" fmla="*/ 42 h 73"/>
                <a:gd name="T66" fmla="*/ 0 w 73"/>
                <a:gd name="T67" fmla="*/ 42 h 73"/>
                <a:gd name="T68" fmla="*/ 1 w 73"/>
                <a:gd name="T69" fmla="*/ 41 h 73"/>
                <a:gd name="T70" fmla="*/ 31 w 73"/>
                <a:gd name="T71" fmla="*/ 24 h 73"/>
                <a:gd name="T72" fmla="*/ 32 w 73"/>
                <a:gd name="T73" fmla="*/ 24 h 73"/>
                <a:gd name="T74" fmla="*/ 32 w 73"/>
                <a:gd name="T75" fmla="*/ 7 h 73"/>
                <a:gd name="T76" fmla="*/ 36 w 73"/>
                <a:gd name="T77" fmla="*/ 0 h 73"/>
                <a:gd name="T78" fmla="*/ 41 w 73"/>
                <a:gd name="T79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73">
                  <a:moveTo>
                    <a:pt x="41" y="7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2" y="48"/>
                    <a:pt x="71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2"/>
                    <a:pt x="48" y="73"/>
                    <a:pt x="48" y="73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7" y="69"/>
                    <a:pt x="37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5" y="69"/>
                    <a:pt x="35" y="69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3"/>
                    <a:pt x="24" y="72"/>
                    <a:pt x="24" y="71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2" y="24"/>
                    <a:pt x="32" y="2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9" y="0"/>
                    <a:pt x="41" y="2"/>
                    <a:pt x="41" y="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4" name="Freeform 27"/>
          <p:cNvSpPr/>
          <p:nvPr/>
        </p:nvSpPr>
        <p:spPr bwMode="auto">
          <a:xfrm>
            <a:off x="7882256" y="2929869"/>
            <a:ext cx="329346" cy="417216"/>
          </a:xfrm>
          <a:custGeom>
            <a:avLst/>
            <a:gdLst>
              <a:gd name="T0" fmla="*/ 41 w 73"/>
              <a:gd name="T1" fmla="*/ 7 h 73"/>
              <a:gd name="T2" fmla="*/ 41 w 73"/>
              <a:gd name="T3" fmla="*/ 24 h 73"/>
              <a:gd name="T4" fmla="*/ 41 w 73"/>
              <a:gd name="T5" fmla="*/ 24 h 73"/>
              <a:gd name="T6" fmla="*/ 72 w 73"/>
              <a:gd name="T7" fmla="*/ 41 h 73"/>
              <a:gd name="T8" fmla="*/ 73 w 73"/>
              <a:gd name="T9" fmla="*/ 42 h 73"/>
              <a:gd name="T10" fmla="*/ 73 w 73"/>
              <a:gd name="T11" fmla="*/ 42 h 73"/>
              <a:gd name="T12" fmla="*/ 73 w 73"/>
              <a:gd name="T13" fmla="*/ 47 h 73"/>
              <a:gd name="T14" fmla="*/ 71 w 73"/>
              <a:gd name="T15" fmla="*/ 48 h 73"/>
              <a:gd name="T16" fmla="*/ 71 w 73"/>
              <a:gd name="T17" fmla="*/ 48 h 73"/>
              <a:gd name="T18" fmla="*/ 41 w 73"/>
              <a:gd name="T19" fmla="*/ 41 h 73"/>
              <a:gd name="T20" fmla="*/ 41 w 73"/>
              <a:gd name="T21" fmla="*/ 61 h 73"/>
              <a:gd name="T22" fmla="*/ 48 w 73"/>
              <a:gd name="T23" fmla="*/ 67 h 73"/>
              <a:gd name="T24" fmla="*/ 49 w 73"/>
              <a:gd name="T25" fmla="*/ 68 h 73"/>
              <a:gd name="T26" fmla="*/ 49 w 73"/>
              <a:gd name="T27" fmla="*/ 68 h 73"/>
              <a:gd name="T28" fmla="*/ 49 w 73"/>
              <a:gd name="T29" fmla="*/ 71 h 73"/>
              <a:gd name="T30" fmla="*/ 48 w 73"/>
              <a:gd name="T31" fmla="*/ 73 h 73"/>
              <a:gd name="T32" fmla="*/ 47 w 73"/>
              <a:gd name="T33" fmla="*/ 72 h 73"/>
              <a:gd name="T34" fmla="*/ 38 w 73"/>
              <a:gd name="T35" fmla="*/ 69 h 73"/>
              <a:gd name="T36" fmla="*/ 36 w 73"/>
              <a:gd name="T37" fmla="*/ 69 h 73"/>
              <a:gd name="T38" fmla="*/ 36 w 73"/>
              <a:gd name="T39" fmla="*/ 69 h 73"/>
              <a:gd name="T40" fmla="*/ 35 w 73"/>
              <a:gd name="T41" fmla="*/ 69 h 73"/>
              <a:gd name="T42" fmla="*/ 25 w 73"/>
              <a:gd name="T43" fmla="*/ 72 h 73"/>
              <a:gd name="T44" fmla="*/ 25 w 73"/>
              <a:gd name="T45" fmla="*/ 73 h 73"/>
              <a:gd name="T46" fmla="*/ 24 w 73"/>
              <a:gd name="T47" fmla="*/ 71 h 73"/>
              <a:gd name="T48" fmla="*/ 24 w 73"/>
              <a:gd name="T49" fmla="*/ 68 h 73"/>
              <a:gd name="T50" fmla="*/ 24 w 73"/>
              <a:gd name="T51" fmla="*/ 68 h 73"/>
              <a:gd name="T52" fmla="*/ 24 w 73"/>
              <a:gd name="T53" fmla="*/ 67 h 73"/>
              <a:gd name="T54" fmla="*/ 32 w 73"/>
              <a:gd name="T55" fmla="*/ 61 h 73"/>
              <a:gd name="T56" fmla="*/ 32 w 73"/>
              <a:gd name="T57" fmla="*/ 41 h 73"/>
              <a:gd name="T58" fmla="*/ 1 w 73"/>
              <a:gd name="T59" fmla="*/ 48 h 73"/>
              <a:gd name="T60" fmla="*/ 1 w 73"/>
              <a:gd name="T61" fmla="*/ 48 h 73"/>
              <a:gd name="T62" fmla="*/ 0 w 73"/>
              <a:gd name="T63" fmla="*/ 47 h 73"/>
              <a:gd name="T64" fmla="*/ 0 w 73"/>
              <a:gd name="T65" fmla="*/ 42 h 73"/>
              <a:gd name="T66" fmla="*/ 0 w 73"/>
              <a:gd name="T67" fmla="*/ 42 h 73"/>
              <a:gd name="T68" fmla="*/ 1 w 73"/>
              <a:gd name="T69" fmla="*/ 41 h 73"/>
              <a:gd name="T70" fmla="*/ 31 w 73"/>
              <a:gd name="T71" fmla="*/ 24 h 73"/>
              <a:gd name="T72" fmla="*/ 32 w 73"/>
              <a:gd name="T73" fmla="*/ 24 h 73"/>
              <a:gd name="T74" fmla="*/ 32 w 73"/>
              <a:gd name="T75" fmla="*/ 7 h 73"/>
              <a:gd name="T76" fmla="*/ 36 w 73"/>
              <a:gd name="T77" fmla="*/ 0 h 73"/>
              <a:gd name="T78" fmla="*/ 41 w 73"/>
              <a:gd name="T79" fmla="*/ 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3" h="73">
                <a:moveTo>
                  <a:pt x="41" y="7"/>
                </a:move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1"/>
                  <a:pt x="73" y="42"/>
                  <a:pt x="73" y="42"/>
                </a:cubicBezTo>
                <a:cubicBezTo>
                  <a:pt x="73" y="42"/>
                  <a:pt x="73" y="42"/>
                  <a:pt x="73" y="42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2" y="48"/>
                  <a:pt x="71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61"/>
                  <a:pt x="41" y="61"/>
                  <a:pt x="41" y="61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8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72"/>
                  <a:pt x="48" y="73"/>
                  <a:pt x="48" y="73"/>
                </a:cubicBezTo>
                <a:cubicBezTo>
                  <a:pt x="47" y="73"/>
                  <a:pt x="47" y="73"/>
                  <a:pt x="47" y="72"/>
                </a:cubicBezTo>
                <a:cubicBezTo>
                  <a:pt x="38" y="69"/>
                  <a:pt x="38" y="69"/>
                  <a:pt x="38" y="69"/>
                </a:cubicBezTo>
                <a:cubicBezTo>
                  <a:pt x="37" y="69"/>
                  <a:pt x="37" y="69"/>
                  <a:pt x="36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36" y="69"/>
                  <a:pt x="35" y="69"/>
                  <a:pt x="35" y="69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2"/>
                  <a:pt x="24" y="71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7"/>
                  <a:pt x="24" y="67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41"/>
                  <a:pt x="32" y="41"/>
                  <a:pt x="32" y="41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7"/>
                  <a:pt x="0" y="4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1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2"/>
                  <a:pt x="34" y="0"/>
                  <a:pt x="36" y="0"/>
                </a:cubicBezTo>
                <a:cubicBezTo>
                  <a:pt x="39" y="0"/>
                  <a:pt x="41" y="2"/>
                  <a:pt x="41" y="7"/>
                </a:cubicBezTo>
                <a:close/>
              </a:path>
            </a:pathLst>
          </a:custGeom>
          <a:solidFill>
            <a:srgbClr val="137EDE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Freeform 27"/>
          <p:cNvSpPr/>
          <p:nvPr/>
        </p:nvSpPr>
        <p:spPr bwMode="auto">
          <a:xfrm>
            <a:off x="7981951" y="4737079"/>
            <a:ext cx="329346" cy="417216"/>
          </a:xfrm>
          <a:custGeom>
            <a:avLst/>
            <a:gdLst>
              <a:gd name="T0" fmla="*/ 41 w 73"/>
              <a:gd name="T1" fmla="*/ 7 h 73"/>
              <a:gd name="T2" fmla="*/ 41 w 73"/>
              <a:gd name="T3" fmla="*/ 24 h 73"/>
              <a:gd name="T4" fmla="*/ 41 w 73"/>
              <a:gd name="T5" fmla="*/ 24 h 73"/>
              <a:gd name="T6" fmla="*/ 72 w 73"/>
              <a:gd name="T7" fmla="*/ 41 h 73"/>
              <a:gd name="T8" fmla="*/ 73 w 73"/>
              <a:gd name="T9" fmla="*/ 42 h 73"/>
              <a:gd name="T10" fmla="*/ 73 w 73"/>
              <a:gd name="T11" fmla="*/ 42 h 73"/>
              <a:gd name="T12" fmla="*/ 73 w 73"/>
              <a:gd name="T13" fmla="*/ 47 h 73"/>
              <a:gd name="T14" fmla="*/ 71 w 73"/>
              <a:gd name="T15" fmla="*/ 48 h 73"/>
              <a:gd name="T16" fmla="*/ 71 w 73"/>
              <a:gd name="T17" fmla="*/ 48 h 73"/>
              <a:gd name="T18" fmla="*/ 41 w 73"/>
              <a:gd name="T19" fmla="*/ 41 h 73"/>
              <a:gd name="T20" fmla="*/ 41 w 73"/>
              <a:gd name="T21" fmla="*/ 61 h 73"/>
              <a:gd name="T22" fmla="*/ 48 w 73"/>
              <a:gd name="T23" fmla="*/ 67 h 73"/>
              <a:gd name="T24" fmla="*/ 49 w 73"/>
              <a:gd name="T25" fmla="*/ 68 h 73"/>
              <a:gd name="T26" fmla="*/ 49 w 73"/>
              <a:gd name="T27" fmla="*/ 68 h 73"/>
              <a:gd name="T28" fmla="*/ 49 w 73"/>
              <a:gd name="T29" fmla="*/ 71 h 73"/>
              <a:gd name="T30" fmla="*/ 48 w 73"/>
              <a:gd name="T31" fmla="*/ 73 h 73"/>
              <a:gd name="T32" fmla="*/ 47 w 73"/>
              <a:gd name="T33" fmla="*/ 72 h 73"/>
              <a:gd name="T34" fmla="*/ 38 w 73"/>
              <a:gd name="T35" fmla="*/ 69 h 73"/>
              <a:gd name="T36" fmla="*/ 36 w 73"/>
              <a:gd name="T37" fmla="*/ 69 h 73"/>
              <a:gd name="T38" fmla="*/ 36 w 73"/>
              <a:gd name="T39" fmla="*/ 69 h 73"/>
              <a:gd name="T40" fmla="*/ 35 w 73"/>
              <a:gd name="T41" fmla="*/ 69 h 73"/>
              <a:gd name="T42" fmla="*/ 25 w 73"/>
              <a:gd name="T43" fmla="*/ 72 h 73"/>
              <a:gd name="T44" fmla="*/ 25 w 73"/>
              <a:gd name="T45" fmla="*/ 73 h 73"/>
              <a:gd name="T46" fmla="*/ 24 w 73"/>
              <a:gd name="T47" fmla="*/ 71 h 73"/>
              <a:gd name="T48" fmla="*/ 24 w 73"/>
              <a:gd name="T49" fmla="*/ 68 h 73"/>
              <a:gd name="T50" fmla="*/ 24 w 73"/>
              <a:gd name="T51" fmla="*/ 68 h 73"/>
              <a:gd name="T52" fmla="*/ 24 w 73"/>
              <a:gd name="T53" fmla="*/ 67 h 73"/>
              <a:gd name="T54" fmla="*/ 32 w 73"/>
              <a:gd name="T55" fmla="*/ 61 h 73"/>
              <a:gd name="T56" fmla="*/ 32 w 73"/>
              <a:gd name="T57" fmla="*/ 41 h 73"/>
              <a:gd name="T58" fmla="*/ 1 w 73"/>
              <a:gd name="T59" fmla="*/ 48 h 73"/>
              <a:gd name="T60" fmla="*/ 1 w 73"/>
              <a:gd name="T61" fmla="*/ 48 h 73"/>
              <a:gd name="T62" fmla="*/ 0 w 73"/>
              <a:gd name="T63" fmla="*/ 47 h 73"/>
              <a:gd name="T64" fmla="*/ 0 w 73"/>
              <a:gd name="T65" fmla="*/ 42 h 73"/>
              <a:gd name="T66" fmla="*/ 0 w 73"/>
              <a:gd name="T67" fmla="*/ 42 h 73"/>
              <a:gd name="T68" fmla="*/ 1 w 73"/>
              <a:gd name="T69" fmla="*/ 41 h 73"/>
              <a:gd name="T70" fmla="*/ 31 w 73"/>
              <a:gd name="T71" fmla="*/ 24 h 73"/>
              <a:gd name="T72" fmla="*/ 32 w 73"/>
              <a:gd name="T73" fmla="*/ 24 h 73"/>
              <a:gd name="T74" fmla="*/ 32 w 73"/>
              <a:gd name="T75" fmla="*/ 7 h 73"/>
              <a:gd name="T76" fmla="*/ 36 w 73"/>
              <a:gd name="T77" fmla="*/ 0 h 73"/>
              <a:gd name="T78" fmla="*/ 41 w 73"/>
              <a:gd name="T79" fmla="*/ 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3" h="73">
                <a:moveTo>
                  <a:pt x="41" y="7"/>
                </a:move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1"/>
                  <a:pt x="73" y="42"/>
                  <a:pt x="73" y="42"/>
                </a:cubicBezTo>
                <a:cubicBezTo>
                  <a:pt x="73" y="42"/>
                  <a:pt x="73" y="42"/>
                  <a:pt x="73" y="42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2" y="48"/>
                  <a:pt x="71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61"/>
                  <a:pt x="41" y="61"/>
                  <a:pt x="41" y="61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8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72"/>
                  <a:pt x="48" y="73"/>
                  <a:pt x="48" y="73"/>
                </a:cubicBezTo>
                <a:cubicBezTo>
                  <a:pt x="47" y="73"/>
                  <a:pt x="47" y="73"/>
                  <a:pt x="47" y="72"/>
                </a:cubicBezTo>
                <a:cubicBezTo>
                  <a:pt x="38" y="69"/>
                  <a:pt x="38" y="69"/>
                  <a:pt x="38" y="69"/>
                </a:cubicBezTo>
                <a:cubicBezTo>
                  <a:pt x="37" y="69"/>
                  <a:pt x="37" y="69"/>
                  <a:pt x="36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36" y="69"/>
                  <a:pt x="35" y="69"/>
                  <a:pt x="35" y="69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2"/>
                  <a:pt x="24" y="71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7"/>
                  <a:pt x="24" y="67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41"/>
                  <a:pt x="32" y="41"/>
                  <a:pt x="32" y="41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7"/>
                  <a:pt x="0" y="4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1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2"/>
                  <a:pt x="34" y="0"/>
                  <a:pt x="36" y="0"/>
                </a:cubicBezTo>
                <a:cubicBezTo>
                  <a:pt x="39" y="0"/>
                  <a:pt x="41" y="2"/>
                  <a:pt x="41" y="7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0" name="Freeform 27"/>
          <p:cNvSpPr/>
          <p:nvPr/>
        </p:nvSpPr>
        <p:spPr bwMode="auto">
          <a:xfrm>
            <a:off x="3889376" y="2876529"/>
            <a:ext cx="329346" cy="417216"/>
          </a:xfrm>
          <a:custGeom>
            <a:avLst/>
            <a:gdLst>
              <a:gd name="T0" fmla="*/ 41 w 73"/>
              <a:gd name="T1" fmla="*/ 7 h 73"/>
              <a:gd name="T2" fmla="*/ 41 w 73"/>
              <a:gd name="T3" fmla="*/ 24 h 73"/>
              <a:gd name="T4" fmla="*/ 41 w 73"/>
              <a:gd name="T5" fmla="*/ 24 h 73"/>
              <a:gd name="T6" fmla="*/ 72 w 73"/>
              <a:gd name="T7" fmla="*/ 41 h 73"/>
              <a:gd name="T8" fmla="*/ 73 w 73"/>
              <a:gd name="T9" fmla="*/ 42 h 73"/>
              <a:gd name="T10" fmla="*/ 73 w 73"/>
              <a:gd name="T11" fmla="*/ 42 h 73"/>
              <a:gd name="T12" fmla="*/ 73 w 73"/>
              <a:gd name="T13" fmla="*/ 47 h 73"/>
              <a:gd name="T14" fmla="*/ 71 w 73"/>
              <a:gd name="T15" fmla="*/ 48 h 73"/>
              <a:gd name="T16" fmla="*/ 71 w 73"/>
              <a:gd name="T17" fmla="*/ 48 h 73"/>
              <a:gd name="T18" fmla="*/ 41 w 73"/>
              <a:gd name="T19" fmla="*/ 41 h 73"/>
              <a:gd name="T20" fmla="*/ 41 w 73"/>
              <a:gd name="T21" fmla="*/ 61 h 73"/>
              <a:gd name="T22" fmla="*/ 48 w 73"/>
              <a:gd name="T23" fmla="*/ 67 h 73"/>
              <a:gd name="T24" fmla="*/ 49 w 73"/>
              <a:gd name="T25" fmla="*/ 68 h 73"/>
              <a:gd name="T26" fmla="*/ 49 w 73"/>
              <a:gd name="T27" fmla="*/ 68 h 73"/>
              <a:gd name="T28" fmla="*/ 49 w 73"/>
              <a:gd name="T29" fmla="*/ 71 h 73"/>
              <a:gd name="T30" fmla="*/ 48 w 73"/>
              <a:gd name="T31" fmla="*/ 73 h 73"/>
              <a:gd name="T32" fmla="*/ 47 w 73"/>
              <a:gd name="T33" fmla="*/ 72 h 73"/>
              <a:gd name="T34" fmla="*/ 38 w 73"/>
              <a:gd name="T35" fmla="*/ 69 h 73"/>
              <a:gd name="T36" fmla="*/ 36 w 73"/>
              <a:gd name="T37" fmla="*/ 69 h 73"/>
              <a:gd name="T38" fmla="*/ 36 w 73"/>
              <a:gd name="T39" fmla="*/ 69 h 73"/>
              <a:gd name="T40" fmla="*/ 35 w 73"/>
              <a:gd name="T41" fmla="*/ 69 h 73"/>
              <a:gd name="T42" fmla="*/ 25 w 73"/>
              <a:gd name="T43" fmla="*/ 72 h 73"/>
              <a:gd name="T44" fmla="*/ 25 w 73"/>
              <a:gd name="T45" fmla="*/ 73 h 73"/>
              <a:gd name="T46" fmla="*/ 24 w 73"/>
              <a:gd name="T47" fmla="*/ 71 h 73"/>
              <a:gd name="T48" fmla="*/ 24 w 73"/>
              <a:gd name="T49" fmla="*/ 68 h 73"/>
              <a:gd name="T50" fmla="*/ 24 w 73"/>
              <a:gd name="T51" fmla="*/ 68 h 73"/>
              <a:gd name="T52" fmla="*/ 24 w 73"/>
              <a:gd name="T53" fmla="*/ 67 h 73"/>
              <a:gd name="T54" fmla="*/ 32 w 73"/>
              <a:gd name="T55" fmla="*/ 61 h 73"/>
              <a:gd name="T56" fmla="*/ 32 w 73"/>
              <a:gd name="T57" fmla="*/ 41 h 73"/>
              <a:gd name="T58" fmla="*/ 1 w 73"/>
              <a:gd name="T59" fmla="*/ 48 h 73"/>
              <a:gd name="T60" fmla="*/ 1 w 73"/>
              <a:gd name="T61" fmla="*/ 48 h 73"/>
              <a:gd name="T62" fmla="*/ 0 w 73"/>
              <a:gd name="T63" fmla="*/ 47 h 73"/>
              <a:gd name="T64" fmla="*/ 0 w 73"/>
              <a:gd name="T65" fmla="*/ 42 h 73"/>
              <a:gd name="T66" fmla="*/ 0 w 73"/>
              <a:gd name="T67" fmla="*/ 42 h 73"/>
              <a:gd name="T68" fmla="*/ 1 w 73"/>
              <a:gd name="T69" fmla="*/ 41 h 73"/>
              <a:gd name="T70" fmla="*/ 31 w 73"/>
              <a:gd name="T71" fmla="*/ 24 h 73"/>
              <a:gd name="T72" fmla="*/ 32 w 73"/>
              <a:gd name="T73" fmla="*/ 24 h 73"/>
              <a:gd name="T74" fmla="*/ 32 w 73"/>
              <a:gd name="T75" fmla="*/ 7 h 73"/>
              <a:gd name="T76" fmla="*/ 36 w 73"/>
              <a:gd name="T77" fmla="*/ 0 h 73"/>
              <a:gd name="T78" fmla="*/ 41 w 73"/>
              <a:gd name="T79" fmla="*/ 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3" h="73">
                <a:moveTo>
                  <a:pt x="41" y="7"/>
                </a:move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1"/>
                  <a:pt x="73" y="42"/>
                  <a:pt x="73" y="42"/>
                </a:cubicBezTo>
                <a:cubicBezTo>
                  <a:pt x="73" y="42"/>
                  <a:pt x="73" y="42"/>
                  <a:pt x="73" y="42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2" y="48"/>
                  <a:pt x="71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61"/>
                  <a:pt x="41" y="61"/>
                  <a:pt x="41" y="61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8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72"/>
                  <a:pt x="48" y="73"/>
                  <a:pt x="48" y="73"/>
                </a:cubicBezTo>
                <a:cubicBezTo>
                  <a:pt x="47" y="73"/>
                  <a:pt x="47" y="73"/>
                  <a:pt x="47" y="72"/>
                </a:cubicBezTo>
                <a:cubicBezTo>
                  <a:pt x="38" y="69"/>
                  <a:pt x="38" y="69"/>
                  <a:pt x="38" y="69"/>
                </a:cubicBezTo>
                <a:cubicBezTo>
                  <a:pt x="37" y="69"/>
                  <a:pt x="37" y="69"/>
                  <a:pt x="36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36" y="69"/>
                  <a:pt x="35" y="69"/>
                  <a:pt x="35" y="69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2"/>
                  <a:pt x="24" y="71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7"/>
                  <a:pt x="24" y="67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41"/>
                  <a:pt x="32" y="41"/>
                  <a:pt x="32" y="41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7"/>
                  <a:pt x="0" y="4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1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2"/>
                  <a:pt x="34" y="0"/>
                  <a:pt x="36" y="0"/>
                </a:cubicBezTo>
                <a:cubicBezTo>
                  <a:pt x="39" y="0"/>
                  <a:pt x="41" y="2"/>
                  <a:pt x="41" y="7"/>
                </a:cubicBezTo>
                <a:close/>
              </a:path>
            </a:pathLst>
          </a:custGeom>
          <a:solidFill>
            <a:srgbClr val="137EDE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3" name="Freeform 27"/>
          <p:cNvSpPr/>
          <p:nvPr/>
        </p:nvSpPr>
        <p:spPr bwMode="auto">
          <a:xfrm>
            <a:off x="3806826" y="4737079"/>
            <a:ext cx="329346" cy="417216"/>
          </a:xfrm>
          <a:custGeom>
            <a:avLst/>
            <a:gdLst>
              <a:gd name="T0" fmla="*/ 41 w 73"/>
              <a:gd name="T1" fmla="*/ 7 h 73"/>
              <a:gd name="T2" fmla="*/ 41 w 73"/>
              <a:gd name="T3" fmla="*/ 24 h 73"/>
              <a:gd name="T4" fmla="*/ 41 w 73"/>
              <a:gd name="T5" fmla="*/ 24 h 73"/>
              <a:gd name="T6" fmla="*/ 72 w 73"/>
              <a:gd name="T7" fmla="*/ 41 h 73"/>
              <a:gd name="T8" fmla="*/ 73 w 73"/>
              <a:gd name="T9" fmla="*/ 42 h 73"/>
              <a:gd name="T10" fmla="*/ 73 w 73"/>
              <a:gd name="T11" fmla="*/ 42 h 73"/>
              <a:gd name="T12" fmla="*/ 73 w 73"/>
              <a:gd name="T13" fmla="*/ 47 h 73"/>
              <a:gd name="T14" fmla="*/ 71 w 73"/>
              <a:gd name="T15" fmla="*/ 48 h 73"/>
              <a:gd name="T16" fmla="*/ 71 w 73"/>
              <a:gd name="T17" fmla="*/ 48 h 73"/>
              <a:gd name="T18" fmla="*/ 41 w 73"/>
              <a:gd name="T19" fmla="*/ 41 h 73"/>
              <a:gd name="T20" fmla="*/ 41 w 73"/>
              <a:gd name="T21" fmla="*/ 61 h 73"/>
              <a:gd name="T22" fmla="*/ 48 w 73"/>
              <a:gd name="T23" fmla="*/ 67 h 73"/>
              <a:gd name="T24" fmla="*/ 49 w 73"/>
              <a:gd name="T25" fmla="*/ 68 h 73"/>
              <a:gd name="T26" fmla="*/ 49 w 73"/>
              <a:gd name="T27" fmla="*/ 68 h 73"/>
              <a:gd name="T28" fmla="*/ 49 w 73"/>
              <a:gd name="T29" fmla="*/ 71 h 73"/>
              <a:gd name="T30" fmla="*/ 48 w 73"/>
              <a:gd name="T31" fmla="*/ 73 h 73"/>
              <a:gd name="T32" fmla="*/ 47 w 73"/>
              <a:gd name="T33" fmla="*/ 72 h 73"/>
              <a:gd name="T34" fmla="*/ 38 w 73"/>
              <a:gd name="T35" fmla="*/ 69 h 73"/>
              <a:gd name="T36" fmla="*/ 36 w 73"/>
              <a:gd name="T37" fmla="*/ 69 h 73"/>
              <a:gd name="T38" fmla="*/ 36 w 73"/>
              <a:gd name="T39" fmla="*/ 69 h 73"/>
              <a:gd name="T40" fmla="*/ 35 w 73"/>
              <a:gd name="T41" fmla="*/ 69 h 73"/>
              <a:gd name="T42" fmla="*/ 25 w 73"/>
              <a:gd name="T43" fmla="*/ 72 h 73"/>
              <a:gd name="T44" fmla="*/ 25 w 73"/>
              <a:gd name="T45" fmla="*/ 73 h 73"/>
              <a:gd name="T46" fmla="*/ 24 w 73"/>
              <a:gd name="T47" fmla="*/ 71 h 73"/>
              <a:gd name="T48" fmla="*/ 24 w 73"/>
              <a:gd name="T49" fmla="*/ 68 h 73"/>
              <a:gd name="T50" fmla="*/ 24 w 73"/>
              <a:gd name="T51" fmla="*/ 68 h 73"/>
              <a:gd name="T52" fmla="*/ 24 w 73"/>
              <a:gd name="T53" fmla="*/ 67 h 73"/>
              <a:gd name="T54" fmla="*/ 32 w 73"/>
              <a:gd name="T55" fmla="*/ 61 h 73"/>
              <a:gd name="T56" fmla="*/ 32 w 73"/>
              <a:gd name="T57" fmla="*/ 41 h 73"/>
              <a:gd name="T58" fmla="*/ 1 w 73"/>
              <a:gd name="T59" fmla="*/ 48 h 73"/>
              <a:gd name="T60" fmla="*/ 1 w 73"/>
              <a:gd name="T61" fmla="*/ 48 h 73"/>
              <a:gd name="T62" fmla="*/ 0 w 73"/>
              <a:gd name="T63" fmla="*/ 47 h 73"/>
              <a:gd name="T64" fmla="*/ 0 w 73"/>
              <a:gd name="T65" fmla="*/ 42 h 73"/>
              <a:gd name="T66" fmla="*/ 0 w 73"/>
              <a:gd name="T67" fmla="*/ 42 h 73"/>
              <a:gd name="T68" fmla="*/ 1 w 73"/>
              <a:gd name="T69" fmla="*/ 41 h 73"/>
              <a:gd name="T70" fmla="*/ 31 w 73"/>
              <a:gd name="T71" fmla="*/ 24 h 73"/>
              <a:gd name="T72" fmla="*/ 32 w 73"/>
              <a:gd name="T73" fmla="*/ 24 h 73"/>
              <a:gd name="T74" fmla="*/ 32 w 73"/>
              <a:gd name="T75" fmla="*/ 7 h 73"/>
              <a:gd name="T76" fmla="*/ 36 w 73"/>
              <a:gd name="T77" fmla="*/ 0 h 73"/>
              <a:gd name="T78" fmla="*/ 41 w 73"/>
              <a:gd name="T79" fmla="*/ 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3" h="73">
                <a:moveTo>
                  <a:pt x="41" y="7"/>
                </a:move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1"/>
                  <a:pt x="73" y="42"/>
                  <a:pt x="73" y="42"/>
                </a:cubicBezTo>
                <a:cubicBezTo>
                  <a:pt x="73" y="42"/>
                  <a:pt x="73" y="42"/>
                  <a:pt x="73" y="42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2" y="48"/>
                  <a:pt x="71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61"/>
                  <a:pt x="41" y="61"/>
                  <a:pt x="41" y="61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8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72"/>
                  <a:pt x="48" y="73"/>
                  <a:pt x="48" y="73"/>
                </a:cubicBezTo>
                <a:cubicBezTo>
                  <a:pt x="47" y="73"/>
                  <a:pt x="47" y="73"/>
                  <a:pt x="47" y="72"/>
                </a:cubicBezTo>
                <a:cubicBezTo>
                  <a:pt x="38" y="69"/>
                  <a:pt x="38" y="69"/>
                  <a:pt x="38" y="69"/>
                </a:cubicBezTo>
                <a:cubicBezTo>
                  <a:pt x="37" y="69"/>
                  <a:pt x="37" y="69"/>
                  <a:pt x="36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36" y="69"/>
                  <a:pt x="35" y="69"/>
                  <a:pt x="35" y="69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2"/>
                  <a:pt x="24" y="71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7"/>
                  <a:pt x="24" y="67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41"/>
                  <a:pt x="32" y="41"/>
                  <a:pt x="32" y="41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7"/>
                  <a:pt x="0" y="4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1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2"/>
                  <a:pt x="34" y="0"/>
                  <a:pt x="36" y="0"/>
                </a:cubicBezTo>
                <a:cubicBezTo>
                  <a:pt x="39" y="0"/>
                  <a:pt x="41" y="2"/>
                  <a:pt x="41" y="7"/>
                </a:cubicBezTo>
                <a:close/>
              </a:path>
            </a:pathLst>
          </a:custGeom>
          <a:solidFill>
            <a:srgbClr val="005DA2"/>
          </a:solidFill>
          <a:ln w="12700">
            <a:solidFill>
              <a:srgbClr val="00B050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889375" y="24765"/>
            <a:ext cx="66757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驾长风逐日月  搏九天揽风云</a:t>
            </a:r>
            <a:endParaRPr lang="zh-CN" altLang="zh-CN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370" y="-19685"/>
            <a:ext cx="669290" cy="607695"/>
          </a:xfrm>
          <a:prstGeom prst="rect">
            <a:avLst/>
          </a:prstGeom>
        </p:spPr>
      </p:pic>
      <p:sp>
        <p:nvSpPr>
          <p:cNvPr id="28" name="文本框 8"/>
          <p:cNvSpPr txBox="1"/>
          <p:nvPr/>
        </p:nvSpPr>
        <p:spPr>
          <a:xfrm>
            <a:off x="740401" y="5168084"/>
            <a:ext cx="2983865" cy="707886"/>
          </a:xfrm>
          <a:prstGeom prst="rect">
            <a:avLst/>
          </a:prstGeom>
          <a:noFill/>
          <a:ln w="15875">
            <a:solidFill>
              <a:srgbClr val="00B050"/>
            </a:solidFill>
            <a:prstDash val="dashDot"/>
          </a:ln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世纪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50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年代初，拥有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各种飞机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3000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多架。</a:t>
            </a:r>
          </a:p>
        </p:txBody>
      </p:sp>
      <p:sp>
        <p:nvSpPr>
          <p:cNvPr id="29" name="文本框 8"/>
          <p:cNvSpPr txBox="1"/>
          <p:nvPr/>
        </p:nvSpPr>
        <p:spPr>
          <a:xfrm>
            <a:off x="700092" y="2900889"/>
            <a:ext cx="2983230" cy="706755"/>
          </a:xfrm>
          <a:prstGeom prst="rect">
            <a:avLst/>
          </a:prstGeom>
          <a:noFill/>
          <a:ln w="15875">
            <a:solidFill>
              <a:srgbClr val="00B050"/>
            </a:solidFill>
            <a:prstDash val="dashDot"/>
          </a:ln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抗美援朝战争中，中国空军击落敌机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300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多架。</a:t>
            </a:r>
          </a:p>
        </p:txBody>
      </p:sp>
      <p:sp>
        <p:nvSpPr>
          <p:cNvPr id="30" name="文本框 8"/>
          <p:cNvSpPr txBox="1"/>
          <p:nvPr/>
        </p:nvSpPr>
        <p:spPr>
          <a:xfrm>
            <a:off x="4755921" y="2202142"/>
            <a:ext cx="2704465" cy="706755"/>
          </a:xfrm>
          <a:prstGeom prst="rect">
            <a:avLst/>
          </a:prstGeom>
          <a:noFill/>
          <a:ln w="15875">
            <a:solidFill>
              <a:srgbClr val="00B050"/>
            </a:solidFill>
            <a:prstDash val="dashDot"/>
          </a:ln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  1956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年我国仿制成功歼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-5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型歼击机。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8634095" y="2659409"/>
            <a:ext cx="3143923" cy="1015663"/>
          </a:xfrm>
          <a:prstGeom prst="rect">
            <a:avLst/>
          </a:prstGeom>
          <a:noFill/>
          <a:ln w="15875">
            <a:solidFill>
              <a:srgbClr val="00B050"/>
            </a:solidFill>
            <a:prstDash val="dashDot"/>
          </a:ln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b="1" dirty="0">
                <a:latin typeface="方正粗黑宋简体" pitchFamily="2" charset="-122"/>
                <a:ea typeface="方正粗黑宋简体" pitchFamily="2" charset="-122"/>
              </a:rPr>
              <a:t>  1998</a:t>
            </a:r>
            <a:r>
              <a:rPr lang="zh-CN" altLang="en-US" sz="2000" b="1" dirty="0">
                <a:latin typeface="方正粗黑宋简体" pitchFamily="2" charset="-122"/>
                <a:ea typeface="方正粗黑宋简体" pitchFamily="2" charset="-122"/>
              </a:rPr>
              <a:t>年我国第一种自主设计第三代歼</a:t>
            </a:r>
            <a:r>
              <a:rPr lang="en-US" altLang="zh-CN" sz="2000" b="1" dirty="0">
                <a:latin typeface="方正粗黑宋简体" pitchFamily="2" charset="-122"/>
                <a:ea typeface="方正粗黑宋简体" pitchFamily="2" charset="-122"/>
              </a:rPr>
              <a:t>-10</a:t>
            </a:r>
            <a:r>
              <a:rPr lang="zh-CN" altLang="en-US" sz="2000" b="1" dirty="0">
                <a:latin typeface="方正粗黑宋简体" pitchFamily="2" charset="-122"/>
                <a:ea typeface="方正粗黑宋简体" pitchFamily="2" charset="-122"/>
              </a:rPr>
              <a:t>战机。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8593152" y="5249971"/>
            <a:ext cx="2864485" cy="706755"/>
          </a:xfrm>
          <a:prstGeom prst="rect">
            <a:avLst/>
          </a:prstGeom>
          <a:noFill/>
          <a:ln w="15875">
            <a:solidFill>
              <a:srgbClr val="00B050"/>
            </a:solidFill>
            <a:prstDash val="dashDot"/>
          </a:ln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2016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年我国自主设计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歼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-20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粗黑宋简体" pitchFamily="2" charset="-122"/>
                <a:ea typeface="方正粗黑宋简体" pitchFamily="2" charset="-122"/>
              </a:rPr>
              <a:t>第四代隐形战机。</a:t>
            </a:r>
          </a:p>
        </p:txBody>
      </p:sp>
      <p:pic>
        <p:nvPicPr>
          <p:cNvPr id="40" name="图片 39" descr="1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982324" y="734724"/>
            <a:ext cx="1844675" cy="1227455"/>
          </a:xfrm>
          <a:prstGeom prst="ellipse">
            <a:avLst/>
          </a:prstGeom>
          <a:ln w="15875">
            <a:solidFill>
              <a:schemeClr val="accent4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 descr="t01e744066a7867b0cc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520209" y="939440"/>
            <a:ext cx="1339215" cy="1708150"/>
          </a:xfrm>
          <a:prstGeom prst="ellipse">
            <a:avLst/>
          </a:prstGeom>
          <a:ln w="15875">
            <a:solidFill>
              <a:schemeClr val="accent4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文本框 36"/>
          <p:cNvSpPr txBox="1"/>
          <p:nvPr/>
        </p:nvSpPr>
        <p:spPr>
          <a:xfrm>
            <a:off x="1783715" y="2156460"/>
            <a:ext cx="950595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梁道平</a:t>
            </a:r>
          </a:p>
        </p:txBody>
      </p:sp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14100" y="-142240"/>
            <a:ext cx="696595" cy="794385"/>
          </a:xfrm>
          <a:prstGeom prst="rect">
            <a:avLst/>
          </a:prstGeom>
        </p:spPr>
      </p:pic>
      <p:pic>
        <p:nvPicPr>
          <p:cNvPr id="10" name="图片 9" descr="50年代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9516" y="3809554"/>
            <a:ext cx="2129790" cy="1079500"/>
          </a:xfrm>
          <a:prstGeom prst="rect">
            <a:avLst/>
          </a:prstGeom>
        </p:spPr>
      </p:pic>
      <p:pic>
        <p:nvPicPr>
          <p:cNvPr id="12" name="图片 11" descr="建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45909" y="1208566"/>
            <a:ext cx="1659890" cy="978535"/>
          </a:xfrm>
          <a:prstGeom prst="rect">
            <a:avLst/>
          </a:prstGeom>
        </p:spPr>
      </p:pic>
      <p:pic>
        <p:nvPicPr>
          <p:cNvPr id="13" name="图片 12" descr="间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4841" y="3895270"/>
            <a:ext cx="1660525" cy="102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0036" y="4339988"/>
            <a:ext cx="2388159" cy="2491342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5060" y="-447285"/>
            <a:ext cx="1374140" cy="1564640"/>
          </a:xfrm>
          <a:prstGeom prst="rect">
            <a:avLst/>
          </a:prstGeom>
        </p:spPr>
      </p:pic>
      <p:sp>
        <p:nvSpPr>
          <p:cNvPr id="106500" name="AutoShape 4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2" name="AutoShape 6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4" name="AutoShape 8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6" name="AutoShape 10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8546" name="Picture 2" descr="http://pic.baike.soso.com/ugc/baikepic2/545/cut-20191001095422-1549741882_jpg_359_449_17872.jpg/3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502" y="764275"/>
            <a:ext cx="5240740" cy="5738883"/>
          </a:xfrm>
          <a:prstGeom prst="rect">
            <a:avLst/>
          </a:prstGeom>
          <a:noFill/>
        </p:spPr>
      </p:pic>
      <p:pic>
        <p:nvPicPr>
          <p:cNvPr id="108548" name="Picture 4" descr="http://img1.gtimg.com/news/pics/21969/2196957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18913" y="859809"/>
            <a:ext cx="5873087" cy="560922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2658" y="5104263"/>
            <a:ext cx="1655537" cy="1727066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60310" y="1596788"/>
            <a:ext cx="1029041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第一乐章：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我们的队伍像太阳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                         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——陆、海、空军的建设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endParaRPr lang="zh-CN" altLang="en-US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1211" y="3048909"/>
            <a:ext cx="10959153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第二乐章：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大国长剑，威震苍穹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                                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——导弹部队的发展</a:t>
            </a:r>
            <a:endParaRPr lang="zh-CN" altLang="en-US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370" y="-19685"/>
            <a:ext cx="669290" cy="60769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29920" y="1014332"/>
            <a:ext cx="10932795" cy="1322070"/>
          </a:xfrm>
          <a:prstGeom prst="rect">
            <a:avLst/>
          </a:prstGeom>
          <a:ln w="22225"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zh-CN" sz="2665" dirty="0">
                <a:latin typeface="华文新魏" panose="02010800040101010101" charset="-122"/>
                <a:ea typeface="华文新魏" panose="02010800040101010101" charset="-122"/>
              </a:rPr>
              <a:t>     </a:t>
            </a:r>
            <a:r>
              <a:rPr lang="zh-CN" altLang="en-US" sz="2665" dirty="0">
                <a:latin typeface="华文新魏" panose="02010800040101010101" charset="-122"/>
                <a:ea typeface="华文新魏" panose="02010800040101010101" charset="-122"/>
              </a:rPr>
              <a:t>战略导弹部队是随着中国导弹事业的建立和发展而发展起来的，</a:t>
            </a:r>
            <a:r>
              <a:rPr lang="en-US" altLang="zh-CN" sz="2665" dirty="0">
                <a:latin typeface="华文新魏" panose="02010800040101010101" charset="-122"/>
                <a:ea typeface="华文新魏" panose="02010800040101010101" charset="-122"/>
              </a:rPr>
              <a:t>1964</a:t>
            </a:r>
            <a:r>
              <a:rPr lang="zh-CN" altLang="en-US" sz="2665" dirty="0">
                <a:latin typeface="华文新魏" panose="02010800040101010101" charset="-122"/>
                <a:ea typeface="华文新魏" panose="02010800040101010101" charset="-122"/>
              </a:rPr>
              <a:t>年中国第一颗原子弹爆炸成功，</a:t>
            </a:r>
            <a:r>
              <a:rPr lang="en-US" altLang="zh-CN" sz="2665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1966</a:t>
            </a:r>
            <a:r>
              <a:rPr lang="zh-CN" altLang="en-US" sz="2665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年</a:t>
            </a:r>
            <a:r>
              <a:rPr lang="en-US" altLang="zh-CN" sz="2665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7</a:t>
            </a:r>
            <a:r>
              <a:rPr lang="zh-CN" altLang="en-US" sz="2665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月</a:t>
            </a:r>
            <a:r>
              <a:rPr lang="en-US" altLang="zh-CN" sz="2665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1</a:t>
            </a:r>
            <a:r>
              <a:rPr lang="zh-CN" altLang="en-US" sz="2665" dirty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日</a:t>
            </a:r>
            <a:r>
              <a:rPr lang="zh-CN" altLang="en-US" sz="2665" dirty="0">
                <a:latin typeface="华文新魏" panose="02010800040101010101" charset="-122"/>
                <a:ea typeface="华文新魏" panose="02010800040101010101" charset="-122"/>
              </a:rPr>
              <a:t>，中国战略导弹部队成立，出于保密需要，周恩来总理亲自命名</a:t>
            </a:r>
            <a:r>
              <a:rPr lang="zh-CN" altLang="en-US" sz="2665" dirty="0">
                <a:solidFill>
                  <a:srgbClr val="1552D1"/>
                </a:solidFill>
                <a:latin typeface="华文新魏" panose="02010800040101010101" charset="-122"/>
                <a:ea typeface="华文新魏" panose="02010800040101010101" charset="-122"/>
              </a:rPr>
              <a:t>第二炮兵</a:t>
            </a:r>
            <a:r>
              <a:rPr lang="zh-CN" altLang="en-US" sz="2665" dirty="0">
                <a:latin typeface="华文新魏" panose="02010800040101010101" charset="-122"/>
                <a:ea typeface="华文新魏" panose="02010800040101010101" charset="-122"/>
              </a:rPr>
              <a:t>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30775" y="68580"/>
            <a:ext cx="4680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中国导弹部队的发展</a:t>
            </a:r>
          </a:p>
        </p:txBody>
      </p:sp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3790" y="-142240"/>
            <a:ext cx="696595" cy="794385"/>
          </a:xfrm>
          <a:prstGeom prst="rect">
            <a:avLst/>
          </a:prstGeom>
        </p:spPr>
      </p:pic>
      <p:pic>
        <p:nvPicPr>
          <p:cNvPr id="2" name="图片 1" descr="组图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876" y="2833454"/>
            <a:ext cx="11414760" cy="3437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0036" y="4339988"/>
            <a:ext cx="2388159" cy="2491342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sp>
        <p:nvSpPr>
          <p:cNvPr id="106500" name="AutoShape 4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2" name="AutoShape 6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4" name="AutoShape 8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6" name="AutoShape 10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97372" y="1559594"/>
            <a:ext cx="77064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>
                <a:solidFill>
                  <a:prstClr val="black"/>
                </a:solidFill>
                <a:latin typeface="李旭科书法 v1.4" charset="-122"/>
                <a:ea typeface="李旭科书法 v1.4" charset="-122"/>
                <a:sym typeface="宋体" panose="02010600030101010101" pitchFamily="2" charset="-122"/>
              </a:rPr>
              <a:t>射程小于1000公里为</a:t>
            </a:r>
            <a:r>
              <a:rPr lang="zh-CN" altLang="en-US" sz="3600" b="1" dirty="0">
                <a:solidFill>
                  <a:srgbClr val="C00000"/>
                </a:solidFill>
                <a:latin typeface="李旭科书法 v1.4" charset="-122"/>
                <a:ea typeface="李旭科书法 v1.4" charset="-122"/>
                <a:sym typeface="宋体" panose="02010600030101010101" pitchFamily="2" charset="-122"/>
              </a:rPr>
              <a:t>近程导弹</a:t>
            </a:r>
            <a:endParaRPr lang="en-US" altLang="zh-CN" sz="3600" b="1" dirty="0">
              <a:solidFill>
                <a:srgbClr val="C00000"/>
              </a:solidFill>
              <a:latin typeface="李旭科书法 v1.4" charset="-122"/>
              <a:ea typeface="李旭科书法 v1.4" charset="-122"/>
              <a:sym typeface="宋体" panose="02010600030101010101" pitchFamily="2" charset="-122"/>
            </a:endParaRPr>
          </a:p>
          <a:p>
            <a:pPr lvl="0"/>
            <a:endParaRPr lang="zh-CN" altLang="en-US" sz="3600" b="1" dirty="0">
              <a:solidFill>
                <a:prstClr val="black"/>
              </a:solidFill>
              <a:latin typeface="李旭科书法 v1.4" charset="-122"/>
              <a:ea typeface="李旭科书法 v1.4" charset="-122"/>
              <a:sym typeface="宋体" panose="02010600030101010101" pitchFamily="2" charset="-122"/>
            </a:endParaRPr>
          </a:p>
          <a:p>
            <a:pPr lvl="0"/>
            <a:r>
              <a:rPr lang="zh-CN" altLang="en-US" sz="3600" b="1" dirty="0">
                <a:solidFill>
                  <a:prstClr val="black"/>
                </a:solidFill>
                <a:latin typeface="李旭科书法 v1.4" charset="-122"/>
                <a:ea typeface="李旭科书法 v1.4" charset="-122"/>
                <a:sym typeface="宋体" panose="02010600030101010101" pitchFamily="2" charset="-122"/>
              </a:rPr>
              <a:t>射程在1000~3000公里为</a:t>
            </a:r>
            <a:r>
              <a:rPr lang="zh-CN" altLang="en-US" sz="3600" b="1" dirty="0">
                <a:solidFill>
                  <a:srgbClr val="C00000"/>
                </a:solidFill>
                <a:latin typeface="李旭科书法 v1.4" charset="-122"/>
                <a:ea typeface="李旭科书法 v1.4" charset="-122"/>
                <a:sym typeface="宋体" panose="02010600030101010101" pitchFamily="2" charset="-122"/>
              </a:rPr>
              <a:t>中程导弹</a:t>
            </a:r>
            <a:endParaRPr lang="en-US" altLang="zh-CN" sz="3600" b="1" dirty="0">
              <a:solidFill>
                <a:srgbClr val="C00000"/>
              </a:solidFill>
              <a:latin typeface="李旭科书法 v1.4" charset="-122"/>
              <a:ea typeface="李旭科书法 v1.4" charset="-122"/>
              <a:sym typeface="宋体" panose="02010600030101010101" pitchFamily="2" charset="-122"/>
            </a:endParaRPr>
          </a:p>
          <a:p>
            <a:pPr lvl="0"/>
            <a:endParaRPr lang="zh-CN" altLang="en-US" sz="3600" b="1" dirty="0">
              <a:solidFill>
                <a:prstClr val="black"/>
              </a:solidFill>
              <a:latin typeface="李旭科书法 v1.4" charset="-122"/>
              <a:ea typeface="李旭科书法 v1.4" charset="-122"/>
              <a:sym typeface="宋体" panose="02010600030101010101" pitchFamily="2" charset="-122"/>
            </a:endParaRPr>
          </a:p>
          <a:p>
            <a:pPr lvl="0"/>
            <a:r>
              <a:rPr lang="zh-CN" altLang="en-US" sz="3600" b="1" dirty="0">
                <a:solidFill>
                  <a:prstClr val="black"/>
                </a:solidFill>
                <a:latin typeface="李旭科书法 v1.4" charset="-122"/>
                <a:ea typeface="李旭科书法 v1.4" charset="-122"/>
                <a:sym typeface="宋体" panose="02010600030101010101" pitchFamily="2" charset="-122"/>
              </a:rPr>
              <a:t>射程在3000~8000公里为</a:t>
            </a:r>
            <a:r>
              <a:rPr lang="zh-CN" altLang="en-US" sz="3600" b="1" dirty="0">
                <a:solidFill>
                  <a:srgbClr val="C00000"/>
                </a:solidFill>
                <a:latin typeface="李旭科书法 v1.4" charset="-122"/>
                <a:ea typeface="李旭科书法 v1.4" charset="-122"/>
                <a:sym typeface="宋体" panose="02010600030101010101" pitchFamily="2" charset="-122"/>
              </a:rPr>
              <a:t>远程导弹</a:t>
            </a:r>
            <a:endParaRPr lang="en-US" altLang="zh-CN" sz="3600" b="1" dirty="0">
              <a:solidFill>
                <a:srgbClr val="C00000"/>
              </a:solidFill>
              <a:latin typeface="李旭科书法 v1.4" charset="-122"/>
              <a:ea typeface="李旭科书法 v1.4" charset="-122"/>
              <a:sym typeface="宋体" panose="02010600030101010101" pitchFamily="2" charset="-122"/>
            </a:endParaRPr>
          </a:p>
          <a:p>
            <a:pPr lvl="0"/>
            <a:endParaRPr lang="zh-CN" altLang="en-US" sz="3600" b="1" dirty="0">
              <a:solidFill>
                <a:prstClr val="black"/>
              </a:solidFill>
              <a:latin typeface="李旭科书法 v1.4" charset="-122"/>
              <a:ea typeface="李旭科书法 v1.4" charset="-122"/>
              <a:sym typeface="宋体" panose="02010600030101010101" pitchFamily="2" charset="-122"/>
            </a:endParaRPr>
          </a:p>
          <a:p>
            <a:pPr lvl="0"/>
            <a:r>
              <a:rPr lang="zh-CN" altLang="en-US" sz="3600" b="1" dirty="0">
                <a:solidFill>
                  <a:prstClr val="black"/>
                </a:solidFill>
                <a:latin typeface="李旭科书法 v1.4" charset="-122"/>
                <a:ea typeface="李旭科书法 v1.4" charset="-122"/>
                <a:sym typeface="宋体" panose="02010600030101010101" pitchFamily="2" charset="-122"/>
              </a:rPr>
              <a:t>射程大于8000公里为</a:t>
            </a:r>
            <a:r>
              <a:rPr lang="zh-CN" altLang="en-US" sz="3600" b="1" dirty="0">
                <a:solidFill>
                  <a:srgbClr val="C00000"/>
                </a:solidFill>
                <a:latin typeface="李旭科书法 v1.4" charset="-122"/>
                <a:ea typeface="李旭科书法 v1.4" charset="-122"/>
                <a:sym typeface="宋体" panose="02010600030101010101" pitchFamily="2" charset="-122"/>
              </a:rPr>
              <a:t>洲际导弹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2658" y="5104263"/>
            <a:ext cx="1655537" cy="1727066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60310" y="1596788"/>
            <a:ext cx="1029041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第一乐章：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我们的队伍像太阳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                         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  <a:sym typeface="+mn-ea"/>
              </a:rPr>
              <a:t>——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陆、海、空军的建设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endParaRPr lang="zh-CN" altLang="en-US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1211" y="2866029"/>
            <a:ext cx="10959153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第二乐章：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大国长剑，威震苍穹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                         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——导弹部队的发展</a:t>
            </a:r>
            <a:endParaRPr lang="zh-CN" altLang="en-US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132763" y="4371621"/>
            <a:ext cx="10167582" cy="1076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indent="35560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第三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乐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章：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新征程号角吹响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                         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——新时代强军之路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endParaRPr lang="zh-CN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49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" name="矩形 5"/>
          <p:cNvSpPr/>
          <p:nvPr/>
        </p:nvSpPr>
        <p:spPr>
          <a:xfrm>
            <a:off x="604520" y="1375410"/>
            <a:ext cx="992505" cy="664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方正平黑繁体" panose="02010601030101010101" pitchFamily="2" charset="-122"/>
                <a:ea typeface="方正平黑繁体" panose="02010601030101010101" pitchFamily="2" charset="-122"/>
              </a:rPr>
              <a:t>空 军</a:t>
            </a:r>
            <a:endParaRPr lang="en-US" altLang="zh-CN" sz="2800" dirty="0">
              <a:solidFill>
                <a:schemeClr val="bg1"/>
              </a:solidFill>
              <a:latin typeface="方正平黑繁体" panose="02010601030101010101" pitchFamily="2" charset="-122"/>
              <a:ea typeface="方正平黑繁体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32325" y="24130"/>
            <a:ext cx="66757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3200" b="1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大国倚天仗剑  守卫中华！</a:t>
            </a:r>
            <a:endParaRPr lang="zh-CN" altLang="zh-CN" sz="3200" b="1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370" y="-19685"/>
            <a:ext cx="669290" cy="60769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875872" y="1523987"/>
            <a:ext cx="1637030" cy="443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85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核导弹部队</a:t>
            </a:r>
            <a:endParaRPr lang="zh-CN" altLang="en-US" sz="1715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43911" y="587905"/>
            <a:ext cx="1927860" cy="443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85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常规导弹部队</a:t>
            </a:r>
            <a:endParaRPr lang="zh-CN" altLang="en-US" sz="1715" dirty="0">
              <a:solidFill>
                <a:schemeClr val="bg1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25145" y="1523365"/>
            <a:ext cx="6392545" cy="4100830"/>
            <a:chOff x="1173163" y="1347788"/>
            <a:chExt cx="3522663" cy="2571750"/>
          </a:xfrm>
          <a:solidFill>
            <a:srgbClr val="FFC000"/>
          </a:solidFill>
        </p:grpSpPr>
        <p:grpSp>
          <p:nvGrpSpPr>
            <p:cNvPr id="64" name="组合 63"/>
            <p:cNvGrpSpPr/>
            <p:nvPr/>
          </p:nvGrpSpPr>
          <p:grpSpPr>
            <a:xfrm>
              <a:off x="1173163" y="2667000"/>
              <a:ext cx="1693863" cy="1252538"/>
              <a:chOff x="1173163" y="2667000"/>
              <a:chExt cx="1693863" cy="1252538"/>
            </a:xfrm>
            <a:grpFill/>
          </p:grpSpPr>
          <p:sp>
            <p:nvSpPr>
              <p:cNvPr id="71" name="Freeform 10"/>
              <p:cNvSpPr>
                <a:spLocks noEditPoints="1"/>
              </p:cNvSpPr>
              <p:nvPr/>
            </p:nvSpPr>
            <p:spPr bwMode="auto">
              <a:xfrm>
                <a:off x="1173163" y="2667000"/>
                <a:ext cx="1693863" cy="1252538"/>
              </a:xfrm>
              <a:custGeom>
                <a:avLst/>
                <a:gdLst>
                  <a:gd name="T0" fmla="*/ 11 w 50"/>
                  <a:gd name="T1" fmla="*/ 2 h 37"/>
                  <a:gd name="T2" fmla="*/ 5 w 50"/>
                  <a:gd name="T3" fmla="*/ 25 h 37"/>
                  <a:gd name="T4" fmla="*/ 28 w 50"/>
                  <a:gd name="T5" fmla="*/ 32 h 37"/>
                  <a:gd name="T6" fmla="*/ 35 w 50"/>
                  <a:gd name="T7" fmla="*/ 26 h 37"/>
                  <a:gd name="T8" fmla="*/ 35 w 50"/>
                  <a:gd name="T9" fmla="*/ 26 h 37"/>
                  <a:gd name="T10" fmla="*/ 50 w 50"/>
                  <a:gd name="T11" fmla="*/ 0 h 37"/>
                  <a:gd name="T12" fmla="*/ 20 w 50"/>
                  <a:gd name="T13" fmla="*/ 0 h 37"/>
                  <a:gd name="T14" fmla="*/ 20 w 50"/>
                  <a:gd name="T15" fmla="*/ 0 h 37"/>
                  <a:gd name="T16" fmla="*/ 11 w 50"/>
                  <a:gd name="T17" fmla="*/ 2 h 37"/>
                  <a:gd name="T18" fmla="*/ 32 w 50"/>
                  <a:gd name="T19" fmla="*/ 10 h 37"/>
                  <a:gd name="T20" fmla="*/ 27 w 50"/>
                  <a:gd name="T21" fmla="*/ 29 h 37"/>
                  <a:gd name="T22" fmla="*/ 7 w 50"/>
                  <a:gd name="T23" fmla="*/ 24 h 37"/>
                  <a:gd name="T24" fmla="*/ 13 w 50"/>
                  <a:gd name="T25" fmla="*/ 4 h 37"/>
                  <a:gd name="T26" fmla="*/ 32 w 50"/>
                  <a:gd name="T2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11" y="2"/>
                    </a:moveTo>
                    <a:cubicBezTo>
                      <a:pt x="3" y="6"/>
                      <a:pt x="0" y="17"/>
                      <a:pt x="5" y="25"/>
                    </a:cubicBezTo>
                    <a:cubicBezTo>
                      <a:pt x="9" y="34"/>
                      <a:pt x="20" y="37"/>
                      <a:pt x="28" y="32"/>
                    </a:cubicBezTo>
                    <a:cubicBezTo>
                      <a:pt x="31" y="30"/>
                      <a:pt x="33" y="28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4" y="0"/>
                      <a:pt x="11" y="2"/>
                    </a:cubicBezTo>
                    <a:close/>
                    <a:moveTo>
                      <a:pt x="32" y="10"/>
                    </a:moveTo>
                    <a:cubicBezTo>
                      <a:pt x="36" y="17"/>
                      <a:pt x="34" y="26"/>
                      <a:pt x="27" y="29"/>
                    </a:cubicBezTo>
                    <a:cubicBezTo>
                      <a:pt x="20" y="33"/>
                      <a:pt x="11" y="31"/>
                      <a:pt x="7" y="24"/>
                    </a:cubicBezTo>
                    <a:cubicBezTo>
                      <a:pt x="3" y="17"/>
                      <a:pt x="6" y="8"/>
                      <a:pt x="13" y="4"/>
                    </a:cubicBezTo>
                    <a:cubicBezTo>
                      <a:pt x="20" y="0"/>
                      <a:pt x="28" y="3"/>
                      <a:pt x="32" y="1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1466655" y="2861242"/>
                <a:ext cx="765085" cy="338947"/>
                <a:chOff x="2551952" y="959963"/>
                <a:chExt cx="765085" cy="338947"/>
              </a:xfrm>
              <a:grpFill/>
            </p:grpSpPr>
            <p:sp>
              <p:nvSpPr>
                <p:cNvPr id="73" name="TextBox 421"/>
                <p:cNvSpPr txBox="1"/>
                <p:nvPr/>
              </p:nvSpPr>
              <p:spPr>
                <a:xfrm>
                  <a:off x="2551952" y="959963"/>
                  <a:ext cx="765085" cy="2114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spc="225" dirty="0">
                      <a:latin typeface="方正粗倩简体" panose="03000509000000000000" pitchFamily="65" charset="-122"/>
                      <a:ea typeface="方正粗倩简体" panose="03000509000000000000" pitchFamily="65" charset="-122"/>
                    </a:rPr>
                    <a:t>06</a:t>
                  </a:r>
                  <a:endParaRPr lang="zh-CN" altLang="en-US" sz="1600" spc="225" dirty="0">
                    <a:latin typeface="方正粗倩简体" panose="03000509000000000000" pitchFamily="65" charset="-122"/>
                    <a:ea typeface="方正粗倩简体" panose="03000509000000000000" pitchFamily="65" charset="-122"/>
                  </a:endParaRPr>
                </a:p>
              </p:txBody>
            </p:sp>
            <p:cxnSp>
              <p:nvCxnSpPr>
                <p:cNvPr id="75" name="直接连接符 74"/>
                <p:cNvCxnSpPr/>
                <p:nvPr/>
              </p:nvCxnSpPr>
              <p:spPr>
                <a:xfrm>
                  <a:off x="2681790" y="1298910"/>
                  <a:ext cx="495055" cy="0"/>
                </a:xfrm>
                <a:prstGeom prst="line">
                  <a:avLst/>
                </a:prstGeom>
                <a:grpFill/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5" name="组合 64"/>
            <p:cNvGrpSpPr/>
            <p:nvPr/>
          </p:nvGrpSpPr>
          <p:grpSpPr>
            <a:xfrm>
              <a:off x="3001963" y="1347788"/>
              <a:ext cx="1693863" cy="1250950"/>
              <a:chOff x="3001963" y="1347788"/>
              <a:chExt cx="1693863" cy="1250950"/>
            </a:xfrm>
            <a:grpFill/>
          </p:grpSpPr>
          <p:sp>
            <p:nvSpPr>
              <p:cNvPr id="66" name="Freeform 11"/>
              <p:cNvSpPr>
                <a:spLocks noEditPoints="1"/>
              </p:cNvSpPr>
              <p:nvPr/>
            </p:nvSpPr>
            <p:spPr bwMode="auto">
              <a:xfrm>
                <a:off x="3001963" y="1347788"/>
                <a:ext cx="1693863" cy="1250950"/>
              </a:xfrm>
              <a:custGeom>
                <a:avLst/>
                <a:gdLst>
                  <a:gd name="T0" fmla="*/ 39 w 50"/>
                  <a:gd name="T1" fmla="*/ 35 h 37"/>
                  <a:gd name="T2" fmla="*/ 46 w 50"/>
                  <a:gd name="T3" fmla="*/ 11 h 37"/>
                  <a:gd name="T4" fmla="*/ 22 w 50"/>
                  <a:gd name="T5" fmla="*/ 5 h 37"/>
                  <a:gd name="T6" fmla="*/ 16 w 50"/>
                  <a:gd name="T7" fmla="*/ 11 h 37"/>
                  <a:gd name="T8" fmla="*/ 16 w 50"/>
                  <a:gd name="T9" fmla="*/ 11 h 37"/>
                  <a:gd name="T10" fmla="*/ 0 w 50"/>
                  <a:gd name="T11" fmla="*/ 37 h 37"/>
                  <a:gd name="T12" fmla="*/ 30 w 50"/>
                  <a:gd name="T13" fmla="*/ 37 h 37"/>
                  <a:gd name="T14" fmla="*/ 30 w 50"/>
                  <a:gd name="T15" fmla="*/ 37 h 37"/>
                  <a:gd name="T16" fmla="*/ 39 w 50"/>
                  <a:gd name="T17" fmla="*/ 35 h 37"/>
                  <a:gd name="T18" fmla="*/ 18 w 50"/>
                  <a:gd name="T19" fmla="*/ 27 h 37"/>
                  <a:gd name="T20" fmla="*/ 24 w 50"/>
                  <a:gd name="T21" fmla="*/ 7 h 37"/>
                  <a:gd name="T22" fmla="*/ 43 w 50"/>
                  <a:gd name="T23" fmla="*/ 13 h 37"/>
                  <a:gd name="T24" fmla="*/ 37 w 50"/>
                  <a:gd name="T25" fmla="*/ 32 h 37"/>
                  <a:gd name="T26" fmla="*/ 18 w 50"/>
                  <a:gd name="T27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39" y="35"/>
                    </a:moveTo>
                    <a:cubicBezTo>
                      <a:pt x="47" y="30"/>
                      <a:pt x="50" y="20"/>
                      <a:pt x="46" y="11"/>
                    </a:cubicBezTo>
                    <a:cubicBezTo>
                      <a:pt x="41" y="3"/>
                      <a:pt x="30" y="0"/>
                      <a:pt x="22" y="5"/>
                    </a:cubicBezTo>
                    <a:cubicBezTo>
                      <a:pt x="19" y="6"/>
                      <a:pt x="17" y="8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3" y="37"/>
                      <a:pt x="36" y="36"/>
                      <a:pt x="39" y="35"/>
                    </a:cubicBezTo>
                    <a:close/>
                    <a:moveTo>
                      <a:pt x="18" y="27"/>
                    </a:moveTo>
                    <a:cubicBezTo>
                      <a:pt x="14" y="20"/>
                      <a:pt x="17" y="11"/>
                      <a:pt x="24" y="7"/>
                    </a:cubicBezTo>
                    <a:cubicBezTo>
                      <a:pt x="30" y="3"/>
                      <a:pt x="39" y="6"/>
                      <a:pt x="43" y="13"/>
                    </a:cubicBezTo>
                    <a:cubicBezTo>
                      <a:pt x="47" y="20"/>
                      <a:pt x="44" y="28"/>
                      <a:pt x="37" y="32"/>
                    </a:cubicBezTo>
                    <a:cubicBezTo>
                      <a:pt x="31" y="36"/>
                      <a:pt x="22" y="34"/>
                      <a:pt x="18" y="27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grpSp>
            <p:nvGrpSpPr>
              <p:cNvPr id="67" name="组合 66"/>
              <p:cNvGrpSpPr/>
              <p:nvPr/>
            </p:nvGrpSpPr>
            <p:grpSpPr>
              <a:xfrm>
                <a:off x="3638860" y="1620246"/>
                <a:ext cx="765085" cy="338947"/>
                <a:chOff x="2551952" y="959963"/>
                <a:chExt cx="765085" cy="338947"/>
              </a:xfrm>
              <a:grpFill/>
            </p:grpSpPr>
            <p:sp>
              <p:nvSpPr>
                <p:cNvPr id="68" name="TextBox 429"/>
                <p:cNvSpPr txBox="1"/>
                <p:nvPr/>
              </p:nvSpPr>
              <p:spPr>
                <a:xfrm>
                  <a:off x="2551952" y="959963"/>
                  <a:ext cx="765085" cy="2114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spc="225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1600" spc="225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70" name="直接连接符 69"/>
                <p:cNvCxnSpPr/>
                <p:nvPr/>
              </p:nvCxnSpPr>
              <p:spPr>
                <a:xfrm>
                  <a:off x="2681790" y="1298910"/>
                  <a:ext cx="495055" cy="0"/>
                </a:xfrm>
                <a:prstGeom prst="line">
                  <a:avLst/>
                </a:prstGeom>
                <a:grpFill/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3" name="组合 32"/>
          <p:cNvGrpSpPr/>
          <p:nvPr/>
        </p:nvGrpSpPr>
        <p:grpSpPr>
          <a:xfrm>
            <a:off x="329565" y="1056005"/>
            <a:ext cx="889635" cy="702945"/>
            <a:chOff x="1106160" y="2851099"/>
            <a:chExt cx="1561020" cy="1730226"/>
          </a:xfrm>
        </p:grpSpPr>
        <p:sp>
          <p:nvSpPr>
            <p:cNvPr id="46" name="Freeform 13"/>
            <p:cNvSpPr/>
            <p:nvPr/>
          </p:nvSpPr>
          <p:spPr bwMode="auto">
            <a:xfrm>
              <a:off x="1106160" y="2851099"/>
              <a:ext cx="1560720" cy="173022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13"/>
            <p:cNvSpPr/>
            <p:nvPr/>
          </p:nvSpPr>
          <p:spPr bwMode="auto">
            <a:xfrm>
              <a:off x="1236575" y="2995679"/>
              <a:ext cx="1299888" cy="144106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grpSp>
          <p:nvGrpSpPr>
            <p:cNvPr id="45084" name="组合 62"/>
            <p:cNvGrpSpPr/>
            <p:nvPr/>
          </p:nvGrpSpPr>
          <p:grpSpPr bwMode="auto">
            <a:xfrm>
              <a:off x="1607650" y="3392924"/>
              <a:ext cx="1059530" cy="963871"/>
              <a:chOff x="5722963" y="2742165"/>
              <a:chExt cx="500063" cy="460375"/>
            </a:xfrm>
          </p:grpSpPr>
          <p:sp>
            <p:nvSpPr>
              <p:cNvPr id="40" name="Freeform 55"/>
              <p:cNvSpPr/>
              <p:nvPr/>
            </p:nvSpPr>
            <p:spPr bwMode="auto">
              <a:xfrm>
                <a:off x="5742013" y="2745340"/>
                <a:ext cx="481013" cy="45720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45107" name="Freeform 56"/>
              <p:cNvSpPr>
                <a:spLocks noEditPoints="1"/>
              </p:cNvSpPr>
              <p:nvPr/>
            </p:nvSpPr>
            <p:spPr bwMode="auto">
              <a:xfrm>
                <a:off x="5722963" y="2742165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7692 h 77"/>
                  <a:gd name="T8" fmla="*/ 100935 w 31"/>
                  <a:gd name="T9" fmla="*/ 279194 h 77"/>
                  <a:gd name="T10" fmla="*/ 59813 w 31"/>
                  <a:gd name="T11" fmla="*/ 290513 h 77"/>
                  <a:gd name="T12" fmla="*/ 7477 w 31"/>
                  <a:gd name="T13" fmla="*/ 271649 h 77"/>
                  <a:gd name="T14" fmla="*/ 0 w 31"/>
                  <a:gd name="T15" fmla="*/ 215055 h 77"/>
                  <a:gd name="T16" fmla="*/ 0 w 31"/>
                  <a:gd name="T17" fmla="*/ 79231 h 77"/>
                  <a:gd name="T18" fmla="*/ 11215 w 31"/>
                  <a:gd name="T19" fmla="*/ 22637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08" name="Freeform 57"/>
              <p:cNvSpPr/>
              <p:nvPr/>
            </p:nvSpPr>
            <p:spPr bwMode="auto">
              <a:xfrm>
                <a:off x="5876951" y="2745340"/>
                <a:ext cx="68263" cy="287338"/>
              </a:xfrm>
              <a:custGeom>
                <a:avLst/>
                <a:gdLst>
                  <a:gd name="T0" fmla="*/ 0 w 18"/>
                  <a:gd name="T1" fmla="*/ 41588 h 76"/>
                  <a:gd name="T2" fmla="*/ 41716 w 18"/>
                  <a:gd name="T3" fmla="*/ 0 h 76"/>
                  <a:gd name="T4" fmla="*/ 68263 w 18"/>
                  <a:gd name="T5" fmla="*/ 0 h 76"/>
                  <a:gd name="T6" fmla="*/ 68263 w 18"/>
                  <a:gd name="T7" fmla="*/ 287338 h 76"/>
                  <a:gd name="T8" fmla="*/ 30339 w 18"/>
                  <a:gd name="T9" fmla="*/ 287338 h 76"/>
                  <a:gd name="T10" fmla="*/ 30339 w 18"/>
                  <a:gd name="T11" fmla="*/ 71835 h 76"/>
                  <a:gd name="T12" fmla="*/ 0 w 18"/>
                  <a:gd name="T13" fmla="*/ 71835 h 76"/>
                  <a:gd name="T14" fmla="*/ 0 w 18"/>
                  <a:gd name="T15" fmla="*/ 41588 h 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5838825" y="1115060"/>
            <a:ext cx="951230" cy="681990"/>
            <a:chOff x="5052347" y="2851099"/>
            <a:chExt cx="1587120" cy="1730226"/>
          </a:xfrm>
        </p:grpSpPr>
        <p:sp>
          <p:nvSpPr>
            <p:cNvPr id="91" name="Freeform 13"/>
            <p:cNvSpPr/>
            <p:nvPr/>
          </p:nvSpPr>
          <p:spPr bwMode="auto">
            <a:xfrm>
              <a:off x="5052347" y="2851099"/>
              <a:ext cx="1560720" cy="173022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Freeform 13"/>
            <p:cNvSpPr/>
            <p:nvPr/>
          </p:nvSpPr>
          <p:spPr bwMode="auto">
            <a:xfrm>
              <a:off x="5182763" y="2995679"/>
              <a:ext cx="1299888" cy="144106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solidFill>
              <a:schemeClr val="accent2"/>
            </a:solidFill>
            <a:ln w="28575" cap="flat">
              <a:noFill/>
              <a:prstDash val="solid"/>
              <a:miter lim="800000"/>
            </a:ln>
          </p:spPr>
          <p:txBody>
            <a:bodyPr lIns="91028" tIns="45514" rIns="91028" bIns="45514"/>
            <a:lstStyle/>
            <a:p>
              <a:pPr marL="0" marR="0" lvl="0" indent="0" algn="l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grpSp>
          <p:nvGrpSpPr>
            <p:cNvPr id="93" name="组合 58"/>
            <p:cNvGrpSpPr/>
            <p:nvPr/>
          </p:nvGrpSpPr>
          <p:grpSpPr bwMode="auto">
            <a:xfrm>
              <a:off x="5579937" y="3412927"/>
              <a:ext cx="1059530" cy="943868"/>
              <a:chOff x="5405438" y="6815138"/>
              <a:chExt cx="511175" cy="460375"/>
            </a:xfrm>
          </p:grpSpPr>
          <p:sp>
            <p:nvSpPr>
              <p:cNvPr id="94" name="Freeform 61"/>
              <p:cNvSpPr/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95" name="Freeform 62"/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64422 w 31"/>
                  <a:gd name="T1" fmla="*/ 0 h 77"/>
                  <a:gd name="T2" fmla="*/ 109896 w 31"/>
                  <a:gd name="T3" fmla="*/ 18864 h 77"/>
                  <a:gd name="T4" fmla="*/ 117475 w 31"/>
                  <a:gd name="T5" fmla="*/ 67912 h 77"/>
                  <a:gd name="T6" fmla="*/ 117475 w 31"/>
                  <a:gd name="T7" fmla="*/ 233920 h 77"/>
                  <a:gd name="T8" fmla="*/ 102317 w 31"/>
                  <a:gd name="T9" fmla="*/ 275421 h 77"/>
                  <a:gd name="T10" fmla="*/ 60632 w 31"/>
                  <a:gd name="T11" fmla="*/ 290513 h 77"/>
                  <a:gd name="T12" fmla="*/ 11369 w 31"/>
                  <a:gd name="T13" fmla="*/ 271649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369 w 31"/>
                  <a:gd name="T19" fmla="*/ 18864 h 77"/>
                  <a:gd name="T20" fmla="*/ 64422 w 31"/>
                  <a:gd name="T21" fmla="*/ 0 h 77"/>
                  <a:gd name="T22" fmla="*/ 60632 w 31"/>
                  <a:gd name="T23" fmla="*/ 264103 h 77"/>
                  <a:gd name="T24" fmla="*/ 87159 w 31"/>
                  <a:gd name="T25" fmla="*/ 222601 h 77"/>
                  <a:gd name="T26" fmla="*/ 87159 w 31"/>
                  <a:gd name="T27" fmla="*/ 64139 h 77"/>
                  <a:gd name="T28" fmla="*/ 60632 w 31"/>
                  <a:gd name="T29" fmla="*/ 26410 h 77"/>
                  <a:gd name="T30" fmla="*/ 34106 w 31"/>
                  <a:gd name="T31" fmla="*/ 64139 h 77"/>
                  <a:gd name="T32" fmla="*/ 34106 w 31"/>
                  <a:gd name="T33" fmla="*/ 75458 h 77"/>
                  <a:gd name="T34" fmla="*/ 34106 w 31"/>
                  <a:gd name="T35" fmla="*/ 86777 h 77"/>
                  <a:gd name="T36" fmla="*/ 34106 w 31"/>
                  <a:gd name="T37" fmla="*/ 132051 h 77"/>
                  <a:gd name="T38" fmla="*/ 34106 w 31"/>
                  <a:gd name="T39" fmla="*/ 181099 h 77"/>
                  <a:gd name="T40" fmla="*/ 34106 w 31"/>
                  <a:gd name="T41" fmla="*/ 222601 h 77"/>
                  <a:gd name="T42" fmla="*/ 60632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Freeform 63"/>
              <p:cNvSpPr/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33814 w 30"/>
                  <a:gd name="T1" fmla="*/ 203736 h 77"/>
                  <a:gd name="T2" fmla="*/ 33814 w 30"/>
                  <a:gd name="T3" fmla="*/ 233920 h 77"/>
                  <a:gd name="T4" fmla="*/ 37571 w 30"/>
                  <a:gd name="T5" fmla="*/ 256557 h 77"/>
                  <a:gd name="T6" fmla="*/ 60114 w 30"/>
                  <a:gd name="T7" fmla="*/ 264103 h 77"/>
                  <a:gd name="T8" fmla="*/ 78899 w 30"/>
                  <a:gd name="T9" fmla="*/ 245238 h 77"/>
                  <a:gd name="T10" fmla="*/ 78899 w 30"/>
                  <a:gd name="T11" fmla="*/ 218828 h 77"/>
                  <a:gd name="T12" fmla="*/ 78899 w 30"/>
                  <a:gd name="T13" fmla="*/ 196191 h 77"/>
                  <a:gd name="T14" fmla="*/ 75142 w 30"/>
                  <a:gd name="T15" fmla="*/ 162235 h 77"/>
                  <a:gd name="T16" fmla="*/ 45085 w 30"/>
                  <a:gd name="T17" fmla="*/ 147143 h 77"/>
                  <a:gd name="T18" fmla="*/ 37571 w 30"/>
                  <a:gd name="T19" fmla="*/ 147143 h 77"/>
                  <a:gd name="T20" fmla="*/ 26300 w 30"/>
                  <a:gd name="T21" fmla="*/ 150916 h 77"/>
                  <a:gd name="T22" fmla="*/ 26300 w 30"/>
                  <a:gd name="T23" fmla="*/ 116960 h 77"/>
                  <a:gd name="T24" fmla="*/ 33814 w 30"/>
                  <a:gd name="T25" fmla="*/ 116960 h 77"/>
                  <a:gd name="T26" fmla="*/ 71385 w 30"/>
                  <a:gd name="T27" fmla="*/ 83004 h 77"/>
                  <a:gd name="T28" fmla="*/ 71385 w 30"/>
                  <a:gd name="T29" fmla="*/ 52821 h 77"/>
                  <a:gd name="T30" fmla="*/ 52599 w 30"/>
                  <a:gd name="T31" fmla="*/ 26410 h 77"/>
                  <a:gd name="T32" fmla="*/ 33814 w 30"/>
                  <a:gd name="T33" fmla="*/ 56593 h 77"/>
                  <a:gd name="T34" fmla="*/ 33814 w 30"/>
                  <a:gd name="T35" fmla="*/ 64139 h 77"/>
                  <a:gd name="T36" fmla="*/ 33814 w 30"/>
                  <a:gd name="T37" fmla="*/ 71685 h 77"/>
                  <a:gd name="T38" fmla="*/ 0 w 30"/>
                  <a:gd name="T39" fmla="*/ 71685 h 77"/>
                  <a:gd name="T40" fmla="*/ 0 w 30"/>
                  <a:gd name="T41" fmla="*/ 45275 h 77"/>
                  <a:gd name="T42" fmla="*/ 56357 w 30"/>
                  <a:gd name="T43" fmla="*/ 0 h 77"/>
                  <a:gd name="T44" fmla="*/ 108956 w 30"/>
                  <a:gd name="T45" fmla="*/ 49048 h 77"/>
                  <a:gd name="T46" fmla="*/ 108956 w 30"/>
                  <a:gd name="T47" fmla="*/ 64139 h 77"/>
                  <a:gd name="T48" fmla="*/ 108956 w 30"/>
                  <a:gd name="T49" fmla="*/ 75458 h 77"/>
                  <a:gd name="T50" fmla="*/ 82656 w 30"/>
                  <a:gd name="T51" fmla="*/ 128278 h 77"/>
                  <a:gd name="T52" fmla="*/ 105199 w 30"/>
                  <a:gd name="T53" fmla="*/ 147143 h 77"/>
                  <a:gd name="T54" fmla="*/ 112713 w 30"/>
                  <a:gd name="T55" fmla="*/ 181099 h 77"/>
                  <a:gd name="T56" fmla="*/ 112713 w 30"/>
                  <a:gd name="T57" fmla="*/ 241465 h 77"/>
                  <a:gd name="T58" fmla="*/ 52599 w 30"/>
                  <a:gd name="T59" fmla="*/ 290513 h 77"/>
                  <a:gd name="T60" fmla="*/ 0 w 30"/>
                  <a:gd name="T61" fmla="*/ 241465 h 77"/>
                  <a:gd name="T62" fmla="*/ 0 w 30"/>
                  <a:gd name="T63" fmla="*/ 203736 h 77"/>
                  <a:gd name="T64" fmla="*/ 33814 w 30"/>
                  <a:gd name="T65" fmla="*/ 203736 h 7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451485" y="5221605"/>
            <a:ext cx="1019175" cy="601980"/>
            <a:chOff x="711" y="8223"/>
            <a:chExt cx="1605" cy="948"/>
          </a:xfrm>
        </p:grpSpPr>
        <p:grpSp>
          <p:nvGrpSpPr>
            <p:cNvPr id="103" name="组合 102"/>
            <p:cNvGrpSpPr/>
            <p:nvPr/>
          </p:nvGrpSpPr>
          <p:grpSpPr>
            <a:xfrm>
              <a:off x="711" y="8223"/>
              <a:ext cx="1414" cy="949"/>
              <a:chOff x="5052347" y="2851099"/>
              <a:chExt cx="1587120" cy="1730226"/>
            </a:xfrm>
          </p:grpSpPr>
          <p:sp>
            <p:nvSpPr>
              <p:cNvPr id="104" name="Freeform 13"/>
              <p:cNvSpPr/>
              <p:nvPr/>
            </p:nvSpPr>
            <p:spPr bwMode="auto">
              <a:xfrm>
                <a:off x="5052347" y="2851099"/>
                <a:ext cx="1560720" cy="1730226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28575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79400" dist="165100" dir="2700000" algn="t" rotWithShape="0">
                  <a:prstClr val="black">
                    <a:alpha val="35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marL="0" marR="0" lvl="0" indent="0" algn="ctr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Freeform 13"/>
              <p:cNvSpPr/>
              <p:nvPr/>
            </p:nvSpPr>
            <p:spPr bwMode="auto">
              <a:xfrm>
                <a:off x="5182763" y="2995679"/>
                <a:ext cx="1299888" cy="1441066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solidFill>
                <a:schemeClr val="accent6"/>
              </a:solidFill>
              <a:ln w="28575" cap="flat">
                <a:noFill/>
                <a:prstDash val="solid"/>
                <a:miter lim="800000"/>
              </a:ln>
            </p:spPr>
            <p:txBody>
              <a:bodyPr lIns="91028" tIns="45514" rIns="91028" bIns="45514"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grpSp>
            <p:nvGrpSpPr>
              <p:cNvPr id="106" name="组合 58"/>
              <p:cNvGrpSpPr/>
              <p:nvPr/>
            </p:nvGrpSpPr>
            <p:grpSpPr bwMode="auto">
              <a:xfrm>
                <a:off x="5579937" y="3412927"/>
                <a:ext cx="1059530" cy="943868"/>
                <a:chOff x="5405438" y="6815138"/>
                <a:chExt cx="511175" cy="460375"/>
              </a:xfrm>
            </p:grpSpPr>
            <p:sp>
              <p:nvSpPr>
                <p:cNvPr id="107" name="Freeform 61"/>
                <p:cNvSpPr/>
                <p:nvPr/>
              </p:nvSpPr>
              <p:spPr bwMode="auto">
                <a:xfrm>
                  <a:off x="5424488" y="6821488"/>
                  <a:ext cx="492125" cy="454025"/>
                </a:xfrm>
                <a:custGeom>
                  <a:avLst/>
                  <a:gdLst>
                    <a:gd name="T0" fmla="*/ 140 w 310"/>
                    <a:gd name="T1" fmla="*/ 286 h 286"/>
                    <a:gd name="T2" fmla="*/ 0 w 310"/>
                    <a:gd name="T3" fmla="*/ 172 h 286"/>
                    <a:gd name="T4" fmla="*/ 2 w 310"/>
                    <a:gd name="T5" fmla="*/ 12 h 286"/>
                    <a:gd name="T6" fmla="*/ 57 w 310"/>
                    <a:gd name="T7" fmla="*/ 7 h 286"/>
                    <a:gd name="T8" fmla="*/ 88 w 310"/>
                    <a:gd name="T9" fmla="*/ 41 h 286"/>
                    <a:gd name="T10" fmla="*/ 97 w 310"/>
                    <a:gd name="T11" fmla="*/ 7 h 286"/>
                    <a:gd name="T12" fmla="*/ 135 w 310"/>
                    <a:gd name="T13" fmla="*/ 0 h 286"/>
                    <a:gd name="T14" fmla="*/ 310 w 310"/>
                    <a:gd name="T15" fmla="*/ 150 h 286"/>
                    <a:gd name="T16" fmla="*/ 140 w 310"/>
                    <a:gd name="T17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0" h="286">
                      <a:moveTo>
                        <a:pt x="140" y="286"/>
                      </a:moveTo>
                      <a:lnTo>
                        <a:pt x="0" y="172"/>
                      </a:lnTo>
                      <a:lnTo>
                        <a:pt x="2" y="12"/>
                      </a:lnTo>
                      <a:lnTo>
                        <a:pt x="57" y="7"/>
                      </a:lnTo>
                      <a:lnTo>
                        <a:pt x="88" y="41"/>
                      </a:lnTo>
                      <a:lnTo>
                        <a:pt x="97" y="7"/>
                      </a:lnTo>
                      <a:lnTo>
                        <a:pt x="135" y="0"/>
                      </a:lnTo>
                      <a:lnTo>
                        <a:pt x="310" y="150"/>
                      </a:lnTo>
                      <a:lnTo>
                        <a:pt x="140" y="286"/>
                      </a:lnTo>
                      <a:close/>
                    </a:path>
                  </a:pathLst>
                </a:custGeom>
                <a:gradFill flip="none" rotWithShape="1">
                  <a:gsLst>
                    <a:gs pos="73000">
                      <a:srgbClr val="0D0D0D">
                        <a:alpha val="0"/>
                      </a:srgb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0">
                      <a:schemeClr val="tx1">
                        <a:lumMod val="95000"/>
                        <a:lumOff val="5000"/>
                        <a:alpha val="5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093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3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印品黑体" panose="00000500000000000000" pitchFamily="2" charset="-122"/>
                    <a:ea typeface="印品黑体" panose="00000500000000000000" pitchFamily="2" charset="-122"/>
                    <a:cs typeface="+mn-cs"/>
                  </a:endParaRPr>
                </a:p>
              </p:txBody>
            </p:sp>
            <p:sp>
              <p:nvSpPr>
                <p:cNvPr id="108" name="Freeform 62"/>
                <p:cNvSpPr>
                  <a:spLocks noEditPoints="1"/>
                </p:cNvSpPr>
                <p:nvPr/>
              </p:nvSpPr>
              <p:spPr bwMode="auto">
                <a:xfrm>
                  <a:off x="5405438" y="6815138"/>
                  <a:ext cx="117475" cy="290513"/>
                </a:xfrm>
                <a:custGeom>
                  <a:avLst/>
                  <a:gdLst>
                    <a:gd name="T0" fmla="*/ 64422 w 31"/>
                    <a:gd name="T1" fmla="*/ 0 h 77"/>
                    <a:gd name="T2" fmla="*/ 109896 w 31"/>
                    <a:gd name="T3" fmla="*/ 18864 h 77"/>
                    <a:gd name="T4" fmla="*/ 117475 w 31"/>
                    <a:gd name="T5" fmla="*/ 67912 h 77"/>
                    <a:gd name="T6" fmla="*/ 117475 w 31"/>
                    <a:gd name="T7" fmla="*/ 233920 h 77"/>
                    <a:gd name="T8" fmla="*/ 102317 w 31"/>
                    <a:gd name="T9" fmla="*/ 275421 h 77"/>
                    <a:gd name="T10" fmla="*/ 60632 w 31"/>
                    <a:gd name="T11" fmla="*/ 290513 h 77"/>
                    <a:gd name="T12" fmla="*/ 11369 w 31"/>
                    <a:gd name="T13" fmla="*/ 271649 h 77"/>
                    <a:gd name="T14" fmla="*/ 0 w 31"/>
                    <a:gd name="T15" fmla="*/ 211282 h 77"/>
                    <a:gd name="T16" fmla="*/ 0 w 31"/>
                    <a:gd name="T17" fmla="*/ 79231 h 77"/>
                    <a:gd name="T18" fmla="*/ 11369 w 31"/>
                    <a:gd name="T19" fmla="*/ 18864 h 77"/>
                    <a:gd name="T20" fmla="*/ 64422 w 31"/>
                    <a:gd name="T21" fmla="*/ 0 h 77"/>
                    <a:gd name="T22" fmla="*/ 60632 w 31"/>
                    <a:gd name="T23" fmla="*/ 264103 h 77"/>
                    <a:gd name="T24" fmla="*/ 87159 w 31"/>
                    <a:gd name="T25" fmla="*/ 222601 h 77"/>
                    <a:gd name="T26" fmla="*/ 87159 w 31"/>
                    <a:gd name="T27" fmla="*/ 64139 h 77"/>
                    <a:gd name="T28" fmla="*/ 60632 w 31"/>
                    <a:gd name="T29" fmla="*/ 26410 h 77"/>
                    <a:gd name="T30" fmla="*/ 34106 w 31"/>
                    <a:gd name="T31" fmla="*/ 64139 h 77"/>
                    <a:gd name="T32" fmla="*/ 34106 w 31"/>
                    <a:gd name="T33" fmla="*/ 75458 h 77"/>
                    <a:gd name="T34" fmla="*/ 34106 w 31"/>
                    <a:gd name="T35" fmla="*/ 86777 h 77"/>
                    <a:gd name="T36" fmla="*/ 34106 w 31"/>
                    <a:gd name="T37" fmla="*/ 132051 h 77"/>
                    <a:gd name="T38" fmla="*/ 34106 w 31"/>
                    <a:gd name="T39" fmla="*/ 181099 h 77"/>
                    <a:gd name="T40" fmla="*/ 34106 w 31"/>
                    <a:gd name="T41" fmla="*/ 222601 h 77"/>
                    <a:gd name="T42" fmla="*/ 60632 w 31"/>
                    <a:gd name="T43" fmla="*/ 264103 h 7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31" h="77">
                      <a:moveTo>
                        <a:pt x="17" y="0"/>
                      </a:moveTo>
                      <a:cubicBezTo>
                        <a:pt x="22" y="0"/>
                        <a:pt x="26" y="2"/>
                        <a:pt x="29" y="5"/>
                      </a:cubicBezTo>
                      <a:cubicBezTo>
                        <a:pt x="30" y="8"/>
                        <a:pt x="31" y="12"/>
                        <a:pt x="31" y="18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31" y="67"/>
                        <a:pt x="30" y="71"/>
                        <a:pt x="27" y="73"/>
                      </a:cubicBezTo>
                      <a:cubicBezTo>
                        <a:pt x="25" y="76"/>
                        <a:pt x="21" y="77"/>
                        <a:pt x="16" y="77"/>
                      </a:cubicBezTo>
                      <a:cubicBezTo>
                        <a:pt x="10" y="77"/>
                        <a:pt x="5" y="75"/>
                        <a:pt x="3" y="72"/>
                      </a:cubicBezTo>
                      <a:cubicBezTo>
                        <a:pt x="1" y="69"/>
                        <a:pt x="0" y="64"/>
                        <a:pt x="0" y="56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4"/>
                        <a:pt x="1" y="8"/>
                        <a:pt x="3" y="5"/>
                      </a:cubicBezTo>
                      <a:cubicBezTo>
                        <a:pt x="5" y="2"/>
                        <a:pt x="10" y="0"/>
                        <a:pt x="17" y="0"/>
                      </a:cubicBezTo>
                      <a:close/>
                      <a:moveTo>
                        <a:pt x="16" y="70"/>
                      </a:moveTo>
                      <a:cubicBezTo>
                        <a:pt x="20" y="70"/>
                        <a:pt x="23" y="66"/>
                        <a:pt x="23" y="5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0"/>
                        <a:pt x="20" y="7"/>
                        <a:pt x="16" y="7"/>
                      </a:cubicBezTo>
                      <a:cubicBezTo>
                        <a:pt x="12" y="7"/>
                        <a:pt x="9" y="10"/>
                        <a:pt x="9" y="17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66"/>
                        <a:pt x="12" y="70"/>
                        <a:pt x="16" y="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0932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3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印品黑体" panose="00000500000000000000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10" name="文本框 109"/>
            <p:cNvSpPr txBox="1"/>
            <p:nvPr/>
          </p:nvSpPr>
          <p:spPr>
            <a:xfrm>
              <a:off x="1298" y="8335"/>
              <a:ext cx="101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7632700" y="927100"/>
            <a:ext cx="889635" cy="702945"/>
            <a:chOff x="1106160" y="2851099"/>
            <a:chExt cx="1561020" cy="1730226"/>
          </a:xfrm>
        </p:grpSpPr>
        <p:sp>
          <p:nvSpPr>
            <p:cNvPr id="114" name="Freeform 13"/>
            <p:cNvSpPr/>
            <p:nvPr/>
          </p:nvSpPr>
          <p:spPr bwMode="auto">
            <a:xfrm>
              <a:off x="1106160" y="2851099"/>
              <a:ext cx="1560720" cy="173022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Freeform 13"/>
            <p:cNvSpPr/>
            <p:nvPr/>
          </p:nvSpPr>
          <p:spPr bwMode="auto">
            <a:xfrm>
              <a:off x="1236575" y="2995679"/>
              <a:ext cx="1299888" cy="144106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grpSp>
          <p:nvGrpSpPr>
            <p:cNvPr id="116" name="组合 62"/>
            <p:cNvGrpSpPr/>
            <p:nvPr/>
          </p:nvGrpSpPr>
          <p:grpSpPr bwMode="auto">
            <a:xfrm>
              <a:off x="1607650" y="3392924"/>
              <a:ext cx="1059530" cy="963871"/>
              <a:chOff x="5722963" y="2742165"/>
              <a:chExt cx="500063" cy="460375"/>
            </a:xfrm>
          </p:grpSpPr>
          <p:sp>
            <p:nvSpPr>
              <p:cNvPr id="117" name="Freeform 55"/>
              <p:cNvSpPr/>
              <p:nvPr/>
            </p:nvSpPr>
            <p:spPr bwMode="auto">
              <a:xfrm>
                <a:off x="5742013" y="2745340"/>
                <a:ext cx="481013" cy="45720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118" name="Freeform 56"/>
              <p:cNvSpPr>
                <a:spLocks noEditPoints="1"/>
              </p:cNvSpPr>
              <p:nvPr/>
            </p:nvSpPr>
            <p:spPr bwMode="auto">
              <a:xfrm>
                <a:off x="5722963" y="2742165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7692 h 77"/>
                  <a:gd name="T8" fmla="*/ 100935 w 31"/>
                  <a:gd name="T9" fmla="*/ 279194 h 77"/>
                  <a:gd name="T10" fmla="*/ 59813 w 31"/>
                  <a:gd name="T11" fmla="*/ 290513 h 77"/>
                  <a:gd name="T12" fmla="*/ 7477 w 31"/>
                  <a:gd name="T13" fmla="*/ 271649 h 77"/>
                  <a:gd name="T14" fmla="*/ 0 w 31"/>
                  <a:gd name="T15" fmla="*/ 215055 h 77"/>
                  <a:gd name="T16" fmla="*/ 0 w 31"/>
                  <a:gd name="T17" fmla="*/ 79231 h 77"/>
                  <a:gd name="T18" fmla="*/ 11215 w 31"/>
                  <a:gd name="T19" fmla="*/ 22637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9" name="Freeform 57"/>
              <p:cNvSpPr/>
              <p:nvPr/>
            </p:nvSpPr>
            <p:spPr bwMode="auto">
              <a:xfrm>
                <a:off x="5876951" y="2745340"/>
                <a:ext cx="68263" cy="287338"/>
              </a:xfrm>
              <a:custGeom>
                <a:avLst/>
                <a:gdLst>
                  <a:gd name="T0" fmla="*/ 0 w 18"/>
                  <a:gd name="T1" fmla="*/ 41588 h 76"/>
                  <a:gd name="T2" fmla="*/ 41716 w 18"/>
                  <a:gd name="T3" fmla="*/ 0 h 76"/>
                  <a:gd name="T4" fmla="*/ 68263 w 18"/>
                  <a:gd name="T5" fmla="*/ 0 h 76"/>
                  <a:gd name="T6" fmla="*/ 68263 w 18"/>
                  <a:gd name="T7" fmla="*/ 287338 h 76"/>
                  <a:gd name="T8" fmla="*/ 30339 w 18"/>
                  <a:gd name="T9" fmla="*/ 287338 h 76"/>
                  <a:gd name="T10" fmla="*/ 30339 w 18"/>
                  <a:gd name="T11" fmla="*/ 71835 h 76"/>
                  <a:gd name="T12" fmla="*/ 0 w 18"/>
                  <a:gd name="T13" fmla="*/ 71835 h 76"/>
                  <a:gd name="T14" fmla="*/ 0 w 18"/>
                  <a:gd name="T15" fmla="*/ 41588 h 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0" name="组合 119"/>
          <p:cNvGrpSpPr/>
          <p:nvPr/>
        </p:nvGrpSpPr>
        <p:grpSpPr>
          <a:xfrm>
            <a:off x="7606030" y="1809750"/>
            <a:ext cx="944245" cy="646430"/>
            <a:chOff x="3079254" y="1775328"/>
            <a:chExt cx="1560720" cy="1730226"/>
          </a:xfrm>
        </p:grpSpPr>
        <p:sp>
          <p:nvSpPr>
            <p:cNvPr id="121" name="Freeform 13"/>
            <p:cNvSpPr/>
            <p:nvPr/>
          </p:nvSpPr>
          <p:spPr bwMode="auto">
            <a:xfrm>
              <a:off x="3079254" y="1775328"/>
              <a:ext cx="1560720" cy="173022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Freeform 13"/>
            <p:cNvSpPr/>
            <p:nvPr/>
          </p:nvSpPr>
          <p:spPr bwMode="auto">
            <a:xfrm>
              <a:off x="3209669" y="1919908"/>
              <a:ext cx="1299888" cy="144106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solidFill>
              <a:schemeClr val="accent1"/>
            </a:solidFill>
            <a:ln w="28575" cap="flat">
              <a:noFill/>
              <a:prstDash val="solid"/>
              <a:miter lim="800000"/>
            </a:ln>
          </p:spPr>
          <p:txBody>
            <a:bodyPr lIns="91028" tIns="45514" rIns="91028" bIns="45514"/>
            <a:lstStyle/>
            <a:p>
              <a:pPr marL="0" marR="0" lvl="0" indent="0" algn="l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grpSp>
          <p:nvGrpSpPr>
            <p:cNvPr id="123" name="组合 66"/>
            <p:cNvGrpSpPr/>
            <p:nvPr/>
          </p:nvGrpSpPr>
          <p:grpSpPr bwMode="auto">
            <a:xfrm>
              <a:off x="3564679" y="2331542"/>
              <a:ext cx="1067125" cy="950119"/>
              <a:chOff x="952501" y="6013451"/>
              <a:chExt cx="511175" cy="460375"/>
            </a:xfrm>
          </p:grpSpPr>
          <p:sp>
            <p:nvSpPr>
              <p:cNvPr id="124" name="Freeform 58"/>
              <p:cNvSpPr/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125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3920 h 77"/>
                  <a:gd name="T8" fmla="*/ 100935 w 31"/>
                  <a:gd name="T9" fmla="*/ 275421 h 77"/>
                  <a:gd name="T10" fmla="*/ 59813 w 31"/>
                  <a:gd name="T11" fmla="*/ 290513 h 77"/>
                  <a:gd name="T12" fmla="*/ 11215 w 31"/>
                  <a:gd name="T13" fmla="*/ 267876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215 w 31"/>
                  <a:gd name="T19" fmla="*/ 18864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Freeform 60"/>
              <p:cNvSpPr/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60366 h 77"/>
                  <a:gd name="T2" fmla="*/ 15158 w 31"/>
                  <a:gd name="T3" fmla="*/ 15092 h 77"/>
                  <a:gd name="T4" fmla="*/ 60632 w 31"/>
                  <a:gd name="T5" fmla="*/ 0 h 77"/>
                  <a:gd name="T6" fmla="*/ 109896 w 31"/>
                  <a:gd name="T7" fmla="*/ 22637 h 77"/>
                  <a:gd name="T8" fmla="*/ 117475 w 31"/>
                  <a:gd name="T9" fmla="*/ 83004 h 77"/>
                  <a:gd name="T10" fmla="*/ 113685 w 31"/>
                  <a:gd name="T11" fmla="*/ 113187 h 77"/>
                  <a:gd name="T12" fmla="*/ 102317 w 31"/>
                  <a:gd name="T13" fmla="*/ 143370 h 77"/>
                  <a:gd name="T14" fmla="*/ 68211 w 31"/>
                  <a:gd name="T15" fmla="*/ 196191 h 77"/>
                  <a:gd name="T16" fmla="*/ 41685 w 31"/>
                  <a:gd name="T17" fmla="*/ 256557 h 77"/>
                  <a:gd name="T18" fmla="*/ 117475 w 31"/>
                  <a:gd name="T19" fmla="*/ 256557 h 77"/>
                  <a:gd name="T20" fmla="*/ 117475 w 31"/>
                  <a:gd name="T21" fmla="*/ 286740 h 77"/>
                  <a:gd name="T22" fmla="*/ 30316 w 31"/>
                  <a:gd name="T23" fmla="*/ 290513 h 77"/>
                  <a:gd name="T24" fmla="*/ 0 w 31"/>
                  <a:gd name="T25" fmla="*/ 286740 h 77"/>
                  <a:gd name="T26" fmla="*/ 0 w 31"/>
                  <a:gd name="T27" fmla="*/ 286740 h 77"/>
                  <a:gd name="T28" fmla="*/ 18948 w 31"/>
                  <a:gd name="T29" fmla="*/ 207509 h 77"/>
                  <a:gd name="T30" fmla="*/ 64422 w 31"/>
                  <a:gd name="T31" fmla="*/ 139597 h 77"/>
                  <a:gd name="T32" fmla="*/ 79580 w 31"/>
                  <a:gd name="T33" fmla="*/ 75458 h 77"/>
                  <a:gd name="T34" fmla="*/ 79580 w 31"/>
                  <a:gd name="T35" fmla="*/ 71685 h 77"/>
                  <a:gd name="T36" fmla="*/ 79580 w 31"/>
                  <a:gd name="T37" fmla="*/ 64139 h 77"/>
                  <a:gd name="T38" fmla="*/ 79580 w 31"/>
                  <a:gd name="T39" fmla="*/ 45275 h 77"/>
                  <a:gd name="T40" fmla="*/ 56843 w 31"/>
                  <a:gd name="T41" fmla="*/ 26410 h 77"/>
                  <a:gd name="T42" fmla="*/ 37895 w 31"/>
                  <a:gd name="T43" fmla="*/ 60366 h 77"/>
                  <a:gd name="T44" fmla="*/ 37895 w 31"/>
                  <a:gd name="T45" fmla="*/ 71685 h 77"/>
                  <a:gd name="T46" fmla="*/ 37895 w 31"/>
                  <a:gd name="T47" fmla="*/ 79231 h 77"/>
                  <a:gd name="T48" fmla="*/ 37895 w 31"/>
                  <a:gd name="T49" fmla="*/ 86777 h 77"/>
                  <a:gd name="T50" fmla="*/ 37895 w 31"/>
                  <a:gd name="T51" fmla="*/ 98095 h 77"/>
                  <a:gd name="T52" fmla="*/ 0 w 31"/>
                  <a:gd name="T53" fmla="*/ 98095 h 77"/>
                  <a:gd name="T54" fmla="*/ 0 w 31"/>
                  <a:gd name="T55" fmla="*/ 60366 h 7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7" name="组合 126"/>
          <p:cNvGrpSpPr/>
          <p:nvPr/>
        </p:nvGrpSpPr>
        <p:grpSpPr>
          <a:xfrm>
            <a:off x="7628890" y="2660015"/>
            <a:ext cx="951230" cy="681990"/>
            <a:chOff x="5052347" y="2851099"/>
            <a:chExt cx="1587120" cy="1730226"/>
          </a:xfrm>
        </p:grpSpPr>
        <p:sp>
          <p:nvSpPr>
            <p:cNvPr id="128" name="Freeform 13"/>
            <p:cNvSpPr/>
            <p:nvPr/>
          </p:nvSpPr>
          <p:spPr bwMode="auto">
            <a:xfrm>
              <a:off x="5052347" y="2851099"/>
              <a:ext cx="1560720" cy="173022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Freeform 13"/>
            <p:cNvSpPr/>
            <p:nvPr/>
          </p:nvSpPr>
          <p:spPr bwMode="auto">
            <a:xfrm>
              <a:off x="5182763" y="2995679"/>
              <a:ext cx="1299888" cy="144106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solidFill>
              <a:schemeClr val="accent2"/>
            </a:solidFill>
            <a:ln w="28575" cap="flat">
              <a:noFill/>
              <a:prstDash val="solid"/>
              <a:miter lim="800000"/>
            </a:ln>
          </p:spPr>
          <p:txBody>
            <a:bodyPr lIns="91028" tIns="45514" rIns="91028" bIns="45514"/>
            <a:lstStyle/>
            <a:p>
              <a:pPr marL="0" marR="0" lvl="0" indent="0" algn="l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grpSp>
          <p:nvGrpSpPr>
            <p:cNvPr id="130" name="组合 58"/>
            <p:cNvGrpSpPr/>
            <p:nvPr/>
          </p:nvGrpSpPr>
          <p:grpSpPr bwMode="auto">
            <a:xfrm>
              <a:off x="5579937" y="3412927"/>
              <a:ext cx="1059530" cy="943868"/>
              <a:chOff x="5405438" y="6815138"/>
              <a:chExt cx="511175" cy="460375"/>
            </a:xfrm>
          </p:grpSpPr>
          <p:sp>
            <p:nvSpPr>
              <p:cNvPr id="131" name="Freeform 61"/>
              <p:cNvSpPr/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132" name="Freeform 62"/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64422 w 31"/>
                  <a:gd name="T1" fmla="*/ 0 h 77"/>
                  <a:gd name="T2" fmla="*/ 109896 w 31"/>
                  <a:gd name="T3" fmla="*/ 18864 h 77"/>
                  <a:gd name="T4" fmla="*/ 117475 w 31"/>
                  <a:gd name="T5" fmla="*/ 67912 h 77"/>
                  <a:gd name="T6" fmla="*/ 117475 w 31"/>
                  <a:gd name="T7" fmla="*/ 233920 h 77"/>
                  <a:gd name="T8" fmla="*/ 102317 w 31"/>
                  <a:gd name="T9" fmla="*/ 275421 h 77"/>
                  <a:gd name="T10" fmla="*/ 60632 w 31"/>
                  <a:gd name="T11" fmla="*/ 290513 h 77"/>
                  <a:gd name="T12" fmla="*/ 11369 w 31"/>
                  <a:gd name="T13" fmla="*/ 271649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369 w 31"/>
                  <a:gd name="T19" fmla="*/ 18864 h 77"/>
                  <a:gd name="T20" fmla="*/ 64422 w 31"/>
                  <a:gd name="T21" fmla="*/ 0 h 77"/>
                  <a:gd name="T22" fmla="*/ 60632 w 31"/>
                  <a:gd name="T23" fmla="*/ 264103 h 77"/>
                  <a:gd name="T24" fmla="*/ 87159 w 31"/>
                  <a:gd name="T25" fmla="*/ 222601 h 77"/>
                  <a:gd name="T26" fmla="*/ 87159 w 31"/>
                  <a:gd name="T27" fmla="*/ 64139 h 77"/>
                  <a:gd name="T28" fmla="*/ 60632 w 31"/>
                  <a:gd name="T29" fmla="*/ 26410 h 77"/>
                  <a:gd name="T30" fmla="*/ 34106 w 31"/>
                  <a:gd name="T31" fmla="*/ 64139 h 77"/>
                  <a:gd name="T32" fmla="*/ 34106 w 31"/>
                  <a:gd name="T33" fmla="*/ 75458 h 77"/>
                  <a:gd name="T34" fmla="*/ 34106 w 31"/>
                  <a:gd name="T35" fmla="*/ 86777 h 77"/>
                  <a:gd name="T36" fmla="*/ 34106 w 31"/>
                  <a:gd name="T37" fmla="*/ 132051 h 77"/>
                  <a:gd name="T38" fmla="*/ 34106 w 31"/>
                  <a:gd name="T39" fmla="*/ 181099 h 77"/>
                  <a:gd name="T40" fmla="*/ 34106 w 31"/>
                  <a:gd name="T41" fmla="*/ 222601 h 77"/>
                  <a:gd name="T42" fmla="*/ 60632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3" name="Freeform 63"/>
              <p:cNvSpPr/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33814 w 30"/>
                  <a:gd name="T1" fmla="*/ 203736 h 77"/>
                  <a:gd name="T2" fmla="*/ 33814 w 30"/>
                  <a:gd name="T3" fmla="*/ 233920 h 77"/>
                  <a:gd name="T4" fmla="*/ 37571 w 30"/>
                  <a:gd name="T5" fmla="*/ 256557 h 77"/>
                  <a:gd name="T6" fmla="*/ 60114 w 30"/>
                  <a:gd name="T7" fmla="*/ 264103 h 77"/>
                  <a:gd name="T8" fmla="*/ 78899 w 30"/>
                  <a:gd name="T9" fmla="*/ 245238 h 77"/>
                  <a:gd name="T10" fmla="*/ 78899 w 30"/>
                  <a:gd name="T11" fmla="*/ 218828 h 77"/>
                  <a:gd name="T12" fmla="*/ 78899 w 30"/>
                  <a:gd name="T13" fmla="*/ 196191 h 77"/>
                  <a:gd name="T14" fmla="*/ 75142 w 30"/>
                  <a:gd name="T15" fmla="*/ 162235 h 77"/>
                  <a:gd name="T16" fmla="*/ 45085 w 30"/>
                  <a:gd name="T17" fmla="*/ 147143 h 77"/>
                  <a:gd name="T18" fmla="*/ 37571 w 30"/>
                  <a:gd name="T19" fmla="*/ 147143 h 77"/>
                  <a:gd name="T20" fmla="*/ 26300 w 30"/>
                  <a:gd name="T21" fmla="*/ 150916 h 77"/>
                  <a:gd name="T22" fmla="*/ 26300 w 30"/>
                  <a:gd name="T23" fmla="*/ 116960 h 77"/>
                  <a:gd name="T24" fmla="*/ 33814 w 30"/>
                  <a:gd name="T25" fmla="*/ 116960 h 77"/>
                  <a:gd name="T26" fmla="*/ 71385 w 30"/>
                  <a:gd name="T27" fmla="*/ 83004 h 77"/>
                  <a:gd name="T28" fmla="*/ 71385 w 30"/>
                  <a:gd name="T29" fmla="*/ 52821 h 77"/>
                  <a:gd name="T30" fmla="*/ 52599 w 30"/>
                  <a:gd name="T31" fmla="*/ 26410 h 77"/>
                  <a:gd name="T32" fmla="*/ 33814 w 30"/>
                  <a:gd name="T33" fmla="*/ 56593 h 77"/>
                  <a:gd name="T34" fmla="*/ 33814 w 30"/>
                  <a:gd name="T35" fmla="*/ 64139 h 77"/>
                  <a:gd name="T36" fmla="*/ 33814 w 30"/>
                  <a:gd name="T37" fmla="*/ 71685 h 77"/>
                  <a:gd name="T38" fmla="*/ 0 w 30"/>
                  <a:gd name="T39" fmla="*/ 71685 h 77"/>
                  <a:gd name="T40" fmla="*/ 0 w 30"/>
                  <a:gd name="T41" fmla="*/ 45275 h 77"/>
                  <a:gd name="T42" fmla="*/ 56357 w 30"/>
                  <a:gd name="T43" fmla="*/ 0 h 77"/>
                  <a:gd name="T44" fmla="*/ 108956 w 30"/>
                  <a:gd name="T45" fmla="*/ 49048 h 77"/>
                  <a:gd name="T46" fmla="*/ 108956 w 30"/>
                  <a:gd name="T47" fmla="*/ 64139 h 77"/>
                  <a:gd name="T48" fmla="*/ 108956 w 30"/>
                  <a:gd name="T49" fmla="*/ 75458 h 77"/>
                  <a:gd name="T50" fmla="*/ 82656 w 30"/>
                  <a:gd name="T51" fmla="*/ 128278 h 77"/>
                  <a:gd name="T52" fmla="*/ 105199 w 30"/>
                  <a:gd name="T53" fmla="*/ 147143 h 77"/>
                  <a:gd name="T54" fmla="*/ 112713 w 30"/>
                  <a:gd name="T55" fmla="*/ 181099 h 77"/>
                  <a:gd name="T56" fmla="*/ 112713 w 30"/>
                  <a:gd name="T57" fmla="*/ 241465 h 77"/>
                  <a:gd name="T58" fmla="*/ 52599 w 30"/>
                  <a:gd name="T59" fmla="*/ 290513 h 77"/>
                  <a:gd name="T60" fmla="*/ 0 w 30"/>
                  <a:gd name="T61" fmla="*/ 241465 h 77"/>
                  <a:gd name="T62" fmla="*/ 0 w 30"/>
                  <a:gd name="T63" fmla="*/ 203736 h 77"/>
                  <a:gd name="T64" fmla="*/ 33814 w 30"/>
                  <a:gd name="T65" fmla="*/ 203736 h 7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34" name="组合 133"/>
          <p:cNvGrpSpPr/>
          <p:nvPr/>
        </p:nvGrpSpPr>
        <p:grpSpPr>
          <a:xfrm>
            <a:off x="7628890" y="3517900"/>
            <a:ext cx="955675" cy="683260"/>
            <a:chOff x="7025441" y="1775328"/>
            <a:chExt cx="1560720" cy="1730226"/>
          </a:xfrm>
        </p:grpSpPr>
        <p:sp>
          <p:nvSpPr>
            <p:cNvPr id="135" name="Freeform 13"/>
            <p:cNvSpPr/>
            <p:nvPr/>
          </p:nvSpPr>
          <p:spPr bwMode="auto">
            <a:xfrm>
              <a:off x="7025441" y="1775328"/>
              <a:ext cx="1560720" cy="173022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Freeform 13"/>
            <p:cNvSpPr/>
            <p:nvPr/>
          </p:nvSpPr>
          <p:spPr bwMode="auto">
            <a:xfrm>
              <a:off x="7155856" y="1919908"/>
              <a:ext cx="1299888" cy="144106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solidFill>
              <a:schemeClr val="accent4"/>
            </a:solidFill>
            <a:ln w="28575">
              <a:noFill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grpSp>
          <p:nvGrpSpPr>
            <p:cNvPr id="137" name="组合 54"/>
            <p:cNvGrpSpPr/>
            <p:nvPr/>
          </p:nvGrpSpPr>
          <p:grpSpPr bwMode="auto">
            <a:xfrm>
              <a:off x="7472407" y="2325291"/>
              <a:ext cx="1074720" cy="945118"/>
              <a:chOff x="688976" y="7240588"/>
              <a:chExt cx="519113" cy="461963"/>
            </a:xfrm>
          </p:grpSpPr>
          <p:sp>
            <p:nvSpPr>
              <p:cNvPr id="138" name="Freeform 64"/>
              <p:cNvSpPr/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139" name="Freeform 65"/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0" name="Freeform 66"/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63721 w 36"/>
                  <a:gd name="T1" fmla="*/ 0 h 76"/>
                  <a:gd name="T2" fmla="*/ 112448 w 36"/>
                  <a:gd name="T3" fmla="*/ 0 h 76"/>
                  <a:gd name="T4" fmla="*/ 112448 w 36"/>
                  <a:gd name="T5" fmla="*/ 192819 h 76"/>
                  <a:gd name="T6" fmla="*/ 134938 w 36"/>
                  <a:gd name="T7" fmla="*/ 192819 h 76"/>
                  <a:gd name="T8" fmla="*/ 134938 w 36"/>
                  <a:gd name="T9" fmla="*/ 219284 h 76"/>
                  <a:gd name="T10" fmla="*/ 112448 w 36"/>
                  <a:gd name="T11" fmla="*/ 219284 h 76"/>
                  <a:gd name="T12" fmla="*/ 112448 w 36"/>
                  <a:gd name="T13" fmla="*/ 287338 h 76"/>
                  <a:gd name="T14" fmla="*/ 78714 w 36"/>
                  <a:gd name="T15" fmla="*/ 287338 h 76"/>
                  <a:gd name="T16" fmla="*/ 78714 w 36"/>
                  <a:gd name="T17" fmla="*/ 219284 h 76"/>
                  <a:gd name="T18" fmla="*/ 0 w 36"/>
                  <a:gd name="T19" fmla="*/ 219284 h 76"/>
                  <a:gd name="T20" fmla="*/ 0 w 36"/>
                  <a:gd name="T21" fmla="*/ 192819 h 76"/>
                  <a:gd name="T22" fmla="*/ 63721 w 36"/>
                  <a:gd name="T23" fmla="*/ 0 h 76"/>
                  <a:gd name="T24" fmla="*/ 78714 w 36"/>
                  <a:gd name="T25" fmla="*/ 192819 h 76"/>
                  <a:gd name="T26" fmla="*/ 78714 w 36"/>
                  <a:gd name="T27" fmla="*/ 41588 h 76"/>
                  <a:gd name="T28" fmla="*/ 56224 w 36"/>
                  <a:gd name="T29" fmla="*/ 117204 h 76"/>
                  <a:gd name="T30" fmla="*/ 33735 w 36"/>
                  <a:gd name="T31" fmla="*/ 192819 h 76"/>
                  <a:gd name="T32" fmla="*/ 78714 w 36"/>
                  <a:gd name="T33" fmla="*/ 192819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7628255" y="4375785"/>
            <a:ext cx="1140521" cy="663575"/>
            <a:chOff x="7103" y="9092"/>
            <a:chExt cx="1605" cy="932"/>
          </a:xfrm>
        </p:grpSpPr>
        <p:grpSp>
          <p:nvGrpSpPr>
            <p:cNvPr id="142" name="组合 141"/>
            <p:cNvGrpSpPr/>
            <p:nvPr/>
          </p:nvGrpSpPr>
          <p:grpSpPr>
            <a:xfrm>
              <a:off x="7103" y="9092"/>
              <a:ext cx="1437" cy="932"/>
              <a:chOff x="5052347" y="2851099"/>
              <a:chExt cx="1587120" cy="1730226"/>
            </a:xfrm>
          </p:grpSpPr>
          <p:sp>
            <p:nvSpPr>
              <p:cNvPr id="143" name="Freeform 13"/>
              <p:cNvSpPr/>
              <p:nvPr/>
            </p:nvSpPr>
            <p:spPr bwMode="auto">
              <a:xfrm>
                <a:off x="5052347" y="2851099"/>
                <a:ext cx="1560720" cy="1730226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28575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79400" dist="165100" dir="2700000" algn="t" rotWithShape="0">
                  <a:prstClr val="black">
                    <a:alpha val="35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marL="0" marR="0" lvl="0" indent="0" algn="ctr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4" name="Freeform 13"/>
              <p:cNvSpPr/>
              <p:nvPr/>
            </p:nvSpPr>
            <p:spPr bwMode="auto">
              <a:xfrm>
                <a:off x="5182763" y="2995679"/>
                <a:ext cx="1299888" cy="1441066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8575" cap="flat">
                <a:noFill/>
                <a:prstDash val="solid"/>
                <a:miter lim="800000"/>
              </a:ln>
            </p:spPr>
            <p:txBody>
              <a:bodyPr lIns="91028" tIns="45514" rIns="91028" bIns="45514"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grpSp>
            <p:nvGrpSpPr>
              <p:cNvPr id="145" name="组合 58"/>
              <p:cNvGrpSpPr/>
              <p:nvPr/>
            </p:nvGrpSpPr>
            <p:grpSpPr bwMode="auto">
              <a:xfrm>
                <a:off x="5579937" y="3412927"/>
                <a:ext cx="1059530" cy="943868"/>
                <a:chOff x="5405438" y="6815138"/>
                <a:chExt cx="511175" cy="460375"/>
              </a:xfrm>
            </p:grpSpPr>
            <p:sp>
              <p:nvSpPr>
                <p:cNvPr id="146" name="Freeform 61"/>
                <p:cNvSpPr/>
                <p:nvPr/>
              </p:nvSpPr>
              <p:spPr bwMode="auto">
                <a:xfrm>
                  <a:off x="5424488" y="6821488"/>
                  <a:ext cx="492125" cy="454025"/>
                </a:xfrm>
                <a:custGeom>
                  <a:avLst/>
                  <a:gdLst>
                    <a:gd name="T0" fmla="*/ 140 w 310"/>
                    <a:gd name="T1" fmla="*/ 286 h 286"/>
                    <a:gd name="T2" fmla="*/ 0 w 310"/>
                    <a:gd name="T3" fmla="*/ 172 h 286"/>
                    <a:gd name="T4" fmla="*/ 2 w 310"/>
                    <a:gd name="T5" fmla="*/ 12 h 286"/>
                    <a:gd name="T6" fmla="*/ 57 w 310"/>
                    <a:gd name="T7" fmla="*/ 7 h 286"/>
                    <a:gd name="T8" fmla="*/ 88 w 310"/>
                    <a:gd name="T9" fmla="*/ 41 h 286"/>
                    <a:gd name="T10" fmla="*/ 97 w 310"/>
                    <a:gd name="T11" fmla="*/ 7 h 286"/>
                    <a:gd name="T12" fmla="*/ 135 w 310"/>
                    <a:gd name="T13" fmla="*/ 0 h 286"/>
                    <a:gd name="T14" fmla="*/ 310 w 310"/>
                    <a:gd name="T15" fmla="*/ 150 h 286"/>
                    <a:gd name="T16" fmla="*/ 140 w 310"/>
                    <a:gd name="T17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0" h="286">
                      <a:moveTo>
                        <a:pt x="140" y="286"/>
                      </a:moveTo>
                      <a:lnTo>
                        <a:pt x="0" y="172"/>
                      </a:lnTo>
                      <a:lnTo>
                        <a:pt x="2" y="12"/>
                      </a:lnTo>
                      <a:lnTo>
                        <a:pt x="57" y="7"/>
                      </a:lnTo>
                      <a:lnTo>
                        <a:pt x="88" y="41"/>
                      </a:lnTo>
                      <a:lnTo>
                        <a:pt x="97" y="7"/>
                      </a:lnTo>
                      <a:lnTo>
                        <a:pt x="135" y="0"/>
                      </a:lnTo>
                      <a:lnTo>
                        <a:pt x="310" y="150"/>
                      </a:lnTo>
                      <a:lnTo>
                        <a:pt x="140" y="286"/>
                      </a:lnTo>
                      <a:close/>
                    </a:path>
                  </a:pathLst>
                </a:custGeom>
                <a:gradFill flip="none" rotWithShape="1">
                  <a:gsLst>
                    <a:gs pos="73000">
                      <a:srgbClr val="0D0D0D">
                        <a:alpha val="0"/>
                      </a:srgb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0">
                      <a:schemeClr val="tx1">
                        <a:lumMod val="95000"/>
                        <a:lumOff val="5000"/>
                        <a:alpha val="5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093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23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印品黑体" panose="00000500000000000000" pitchFamily="2" charset="-122"/>
                    <a:ea typeface="印品黑体" panose="00000500000000000000" pitchFamily="2" charset="-122"/>
                    <a:cs typeface="+mn-cs"/>
                  </a:endParaRPr>
                </a:p>
              </p:txBody>
            </p:sp>
            <p:sp>
              <p:nvSpPr>
                <p:cNvPr id="147" name="Freeform 62"/>
                <p:cNvSpPr>
                  <a:spLocks noEditPoints="1"/>
                </p:cNvSpPr>
                <p:nvPr/>
              </p:nvSpPr>
              <p:spPr bwMode="auto">
                <a:xfrm>
                  <a:off x="5405438" y="6815138"/>
                  <a:ext cx="117475" cy="290513"/>
                </a:xfrm>
                <a:custGeom>
                  <a:avLst/>
                  <a:gdLst>
                    <a:gd name="T0" fmla="*/ 64422 w 31"/>
                    <a:gd name="T1" fmla="*/ 0 h 77"/>
                    <a:gd name="T2" fmla="*/ 109896 w 31"/>
                    <a:gd name="T3" fmla="*/ 18864 h 77"/>
                    <a:gd name="T4" fmla="*/ 117475 w 31"/>
                    <a:gd name="T5" fmla="*/ 67912 h 77"/>
                    <a:gd name="T6" fmla="*/ 117475 w 31"/>
                    <a:gd name="T7" fmla="*/ 233920 h 77"/>
                    <a:gd name="T8" fmla="*/ 102317 w 31"/>
                    <a:gd name="T9" fmla="*/ 275421 h 77"/>
                    <a:gd name="T10" fmla="*/ 60632 w 31"/>
                    <a:gd name="T11" fmla="*/ 290513 h 77"/>
                    <a:gd name="T12" fmla="*/ 11369 w 31"/>
                    <a:gd name="T13" fmla="*/ 271649 h 77"/>
                    <a:gd name="T14" fmla="*/ 0 w 31"/>
                    <a:gd name="T15" fmla="*/ 211282 h 77"/>
                    <a:gd name="T16" fmla="*/ 0 w 31"/>
                    <a:gd name="T17" fmla="*/ 79231 h 77"/>
                    <a:gd name="T18" fmla="*/ 11369 w 31"/>
                    <a:gd name="T19" fmla="*/ 18864 h 77"/>
                    <a:gd name="T20" fmla="*/ 64422 w 31"/>
                    <a:gd name="T21" fmla="*/ 0 h 77"/>
                    <a:gd name="T22" fmla="*/ 60632 w 31"/>
                    <a:gd name="T23" fmla="*/ 264103 h 77"/>
                    <a:gd name="T24" fmla="*/ 87159 w 31"/>
                    <a:gd name="T25" fmla="*/ 222601 h 77"/>
                    <a:gd name="T26" fmla="*/ 87159 w 31"/>
                    <a:gd name="T27" fmla="*/ 64139 h 77"/>
                    <a:gd name="T28" fmla="*/ 60632 w 31"/>
                    <a:gd name="T29" fmla="*/ 26410 h 77"/>
                    <a:gd name="T30" fmla="*/ 34106 w 31"/>
                    <a:gd name="T31" fmla="*/ 64139 h 77"/>
                    <a:gd name="T32" fmla="*/ 34106 w 31"/>
                    <a:gd name="T33" fmla="*/ 75458 h 77"/>
                    <a:gd name="T34" fmla="*/ 34106 w 31"/>
                    <a:gd name="T35" fmla="*/ 86777 h 77"/>
                    <a:gd name="T36" fmla="*/ 34106 w 31"/>
                    <a:gd name="T37" fmla="*/ 132051 h 77"/>
                    <a:gd name="T38" fmla="*/ 34106 w 31"/>
                    <a:gd name="T39" fmla="*/ 181099 h 77"/>
                    <a:gd name="T40" fmla="*/ 34106 w 31"/>
                    <a:gd name="T41" fmla="*/ 222601 h 77"/>
                    <a:gd name="T42" fmla="*/ 60632 w 31"/>
                    <a:gd name="T43" fmla="*/ 264103 h 7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31" h="77">
                      <a:moveTo>
                        <a:pt x="17" y="0"/>
                      </a:moveTo>
                      <a:cubicBezTo>
                        <a:pt x="22" y="0"/>
                        <a:pt x="26" y="2"/>
                        <a:pt x="29" y="5"/>
                      </a:cubicBezTo>
                      <a:cubicBezTo>
                        <a:pt x="30" y="8"/>
                        <a:pt x="31" y="12"/>
                        <a:pt x="31" y="18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31" y="67"/>
                        <a:pt x="30" y="71"/>
                        <a:pt x="27" y="73"/>
                      </a:cubicBezTo>
                      <a:cubicBezTo>
                        <a:pt x="25" y="76"/>
                        <a:pt x="21" y="77"/>
                        <a:pt x="16" y="77"/>
                      </a:cubicBezTo>
                      <a:cubicBezTo>
                        <a:pt x="10" y="77"/>
                        <a:pt x="5" y="75"/>
                        <a:pt x="3" y="72"/>
                      </a:cubicBezTo>
                      <a:cubicBezTo>
                        <a:pt x="1" y="69"/>
                        <a:pt x="0" y="64"/>
                        <a:pt x="0" y="56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4"/>
                        <a:pt x="1" y="8"/>
                        <a:pt x="3" y="5"/>
                      </a:cubicBezTo>
                      <a:cubicBezTo>
                        <a:pt x="5" y="2"/>
                        <a:pt x="10" y="0"/>
                        <a:pt x="17" y="0"/>
                      </a:cubicBezTo>
                      <a:close/>
                      <a:moveTo>
                        <a:pt x="16" y="70"/>
                      </a:moveTo>
                      <a:cubicBezTo>
                        <a:pt x="20" y="70"/>
                        <a:pt x="23" y="66"/>
                        <a:pt x="23" y="5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0"/>
                        <a:pt x="20" y="7"/>
                        <a:pt x="16" y="7"/>
                      </a:cubicBezTo>
                      <a:cubicBezTo>
                        <a:pt x="12" y="7"/>
                        <a:pt x="9" y="10"/>
                        <a:pt x="9" y="17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66"/>
                        <a:pt x="12" y="70"/>
                        <a:pt x="16" y="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0932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3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印品黑体" panose="00000500000000000000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48" name="文本框 147"/>
            <p:cNvSpPr txBox="1"/>
            <p:nvPr/>
          </p:nvSpPr>
          <p:spPr>
            <a:xfrm>
              <a:off x="7690" y="9231"/>
              <a:ext cx="1018" cy="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7633970" y="5210175"/>
            <a:ext cx="1236345" cy="610870"/>
            <a:chOff x="711" y="8223"/>
            <a:chExt cx="1643" cy="949"/>
          </a:xfrm>
        </p:grpSpPr>
        <p:grpSp>
          <p:nvGrpSpPr>
            <p:cNvPr id="150" name="组合 149"/>
            <p:cNvGrpSpPr/>
            <p:nvPr/>
          </p:nvGrpSpPr>
          <p:grpSpPr>
            <a:xfrm>
              <a:off x="711" y="8223"/>
              <a:ext cx="1414" cy="949"/>
              <a:chOff x="5052347" y="2851099"/>
              <a:chExt cx="1587120" cy="1730226"/>
            </a:xfrm>
          </p:grpSpPr>
          <p:sp>
            <p:nvSpPr>
              <p:cNvPr id="151" name="Freeform 13"/>
              <p:cNvSpPr/>
              <p:nvPr/>
            </p:nvSpPr>
            <p:spPr bwMode="auto">
              <a:xfrm>
                <a:off x="5052347" y="2851099"/>
                <a:ext cx="1560720" cy="1730226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28575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79400" dist="165100" dir="2700000" algn="t" rotWithShape="0">
                  <a:prstClr val="black">
                    <a:alpha val="35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marL="0" marR="0" lvl="0" indent="0" algn="ctr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2" name="Freeform 13"/>
              <p:cNvSpPr/>
              <p:nvPr/>
            </p:nvSpPr>
            <p:spPr bwMode="auto">
              <a:xfrm>
                <a:off x="5182763" y="2995679"/>
                <a:ext cx="1299888" cy="1441066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solidFill>
                <a:schemeClr val="accent6"/>
              </a:solidFill>
              <a:ln w="28575" cap="flat">
                <a:noFill/>
                <a:prstDash val="solid"/>
                <a:miter lim="800000"/>
              </a:ln>
            </p:spPr>
            <p:txBody>
              <a:bodyPr lIns="91028" tIns="45514" rIns="91028" bIns="45514"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grpSp>
            <p:nvGrpSpPr>
              <p:cNvPr id="153" name="组合 58"/>
              <p:cNvGrpSpPr/>
              <p:nvPr/>
            </p:nvGrpSpPr>
            <p:grpSpPr bwMode="auto">
              <a:xfrm>
                <a:off x="5579937" y="3412927"/>
                <a:ext cx="1059530" cy="943868"/>
                <a:chOff x="5405438" y="6815138"/>
                <a:chExt cx="511175" cy="460375"/>
              </a:xfrm>
            </p:grpSpPr>
            <p:sp>
              <p:nvSpPr>
                <p:cNvPr id="154" name="Freeform 61"/>
                <p:cNvSpPr/>
                <p:nvPr/>
              </p:nvSpPr>
              <p:spPr bwMode="auto">
                <a:xfrm>
                  <a:off x="5424488" y="6821488"/>
                  <a:ext cx="492125" cy="454025"/>
                </a:xfrm>
                <a:custGeom>
                  <a:avLst/>
                  <a:gdLst>
                    <a:gd name="T0" fmla="*/ 140 w 310"/>
                    <a:gd name="T1" fmla="*/ 286 h 286"/>
                    <a:gd name="T2" fmla="*/ 0 w 310"/>
                    <a:gd name="T3" fmla="*/ 172 h 286"/>
                    <a:gd name="T4" fmla="*/ 2 w 310"/>
                    <a:gd name="T5" fmla="*/ 12 h 286"/>
                    <a:gd name="T6" fmla="*/ 57 w 310"/>
                    <a:gd name="T7" fmla="*/ 7 h 286"/>
                    <a:gd name="T8" fmla="*/ 88 w 310"/>
                    <a:gd name="T9" fmla="*/ 41 h 286"/>
                    <a:gd name="T10" fmla="*/ 97 w 310"/>
                    <a:gd name="T11" fmla="*/ 7 h 286"/>
                    <a:gd name="T12" fmla="*/ 135 w 310"/>
                    <a:gd name="T13" fmla="*/ 0 h 286"/>
                    <a:gd name="T14" fmla="*/ 310 w 310"/>
                    <a:gd name="T15" fmla="*/ 150 h 286"/>
                    <a:gd name="T16" fmla="*/ 140 w 310"/>
                    <a:gd name="T17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0" h="286">
                      <a:moveTo>
                        <a:pt x="140" y="286"/>
                      </a:moveTo>
                      <a:lnTo>
                        <a:pt x="0" y="172"/>
                      </a:lnTo>
                      <a:lnTo>
                        <a:pt x="2" y="12"/>
                      </a:lnTo>
                      <a:lnTo>
                        <a:pt x="57" y="7"/>
                      </a:lnTo>
                      <a:lnTo>
                        <a:pt x="88" y="41"/>
                      </a:lnTo>
                      <a:lnTo>
                        <a:pt x="97" y="7"/>
                      </a:lnTo>
                      <a:lnTo>
                        <a:pt x="135" y="0"/>
                      </a:lnTo>
                      <a:lnTo>
                        <a:pt x="310" y="150"/>
                      </a:lnTo>
                      <a:lnTo>
                        <a:pt x="140" y="286"/>
                      </a:lnTo>
                      <a:close/>
                    </a:path>
                  </a:pathLst>
                </a:custGeom>
                <a:gradFill flip="none" rotWithShape="1">
                  <a:gsLst>
                    <a:gs pos="73000">
                      <a:srgbClr val="0D0D0D">
                        <a:alpha val="0"/>
                      </a:srgb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0">
                      <a:schemeClr val="tx1">
                        <a:lumMod val="95000"/>
                        <a:lumOff val="5000"/>
                        <a:alpha val="5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093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3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印品黑体" panose="00000500000000000000" pitchFamily="2" charset="-122"/>
                    <a:ea typeface="印品黑体" panose="00000500000000000000" pitchFamily="2" charset="-122"/>
                    <a:cs typeface="+mn-cs"/>
                  </a:endParaRPr>
                </a:p>
              </p:txBody>
            </p:sp>
            <p:sp>
              <p:nvSpPr>
                <p:cNvPr id="155" name="Freeform 62"/>
                <p:cNvSpPr>
                  <a:spLocks noEditPoints="1"/>
                </p:cNvSpPr>
                <p:nvPr/>
              </p:nvSpPr>
              <p:spPr bwMode="auto">
                <a:xfrm>
                  <a:off x="5405438" y="6815138"/>
                  <a:ext cx="117475" cy="290513"/>
                </a:xfrm>
                <a:custGeom>
                  <a:avLst/>
                  <a:gdLst>
                    <a:gd name="T0" fmla="*/ 64422 w 31"/>
                    <a:gd name="T1" fmla="*/ 0 h 77"/>
                    <a:gd name="T2" fmla="*/ 109896 w 31"/>
                    <a:gd name="T3" fmla="*/ 18864 h 77"/>
                    <a:gd name="T4" fmla="*/ 117475 w 31"/>
                    <a:gd name="T5" fmla="*/ 67912 h 77"/>
                    <a:gd name="T6" fmla="*/ 117475 w 31"/>
                    <a:gd name="T7" fmla="*/ 233920 h 77"/>
                    <a:gd name="T8" fmla="*/ 102317 w 31"/>
                    <a:gd name="T9" fmla="*/ 275421 h 77"/>
                    <a:gd name="T10" fmla="*/ 60632 w 31"/>
                    <a:gd name="T11" fmla="*/ 290513 h 77"/>
                    <a:gd name="T12" fmla="*/ 11369 w 31"/>
                    <a:gd name="T13" fmla="*/ 271649 h 77"/>
                    <a:gd name="T14" fmla="*/ 0 w 31"/>
                    <a:gd name="T15" fmla="*/ 211282 h 77"/>
                    <a:gd name="T16" fmla="*/ 0 w 31"/>
                    <a:gd name="T17" fmla="*/ 79231 h 77"/>
                    <a:gd name="T18" fmla="*/ 11369 w 31"/>
                    <a:gd name="T19" fmla="*/ 18864 h 77"/>
                    <a:gd name="T20" fmla="*/ 64422 w 31"/>
                    <a:gd name="T21" fmla="*/ 0 h 77"/>
                    <a:gd name="T22" fmla="*/ 60632 w 31"/>
                    <a:gd name="T23" fmla="*/ 264103 h 77"/>
                    <a:gd name="T24" fmla="*/ 87159 w 31"/>
                    <a:gd name="T25" fmla="*/ 222601 h 77"/>
                    <a:gd name="T26" fmla="*/ 87159 w 31"/>
                    <a:gd name="T27" fmla="*/ 64139 h 77"/>
                    <a:gd name="T28" fmla="*/ 60632 w 31"/>
                    <a:gd name="T29" fmla="*/ 26410 h 77"/>
                    <a:gd name="T30" fmla="*/ 34106 w 31"/>
                    <a:gd name="T31" fmla="*/ 64139 h 77"/>
                    <a:gd name="T32" fmla="*/ 34106 w 31"/>
                    <a:gd name="T33" fmla="*/ 75458 h 77"/>
                    <a:gd name="T34" fmla="*/ 34106 w 31"/>
                    <a:gd name="T35" fmla="*/ 86777 h 77"/>
                    <a:gd name="T36" fmla="*/ 34106 w 31"/>
                    <a:gd name="T37" fmla="*/ 132051 h 77"/>
                    <a:gd name="T38" fmla="*/ 34106 w 31"/>
                    <a:gd name="T39" fmla="*/ 181099 h 77"/>
                    <a:gd name="T40" fmla="*/ 34106 w 31"/>
                    <a:gd name="T41" fmla="*/ 222601 h 77"/>
                    <a:gd name="T42" fmla="*/ 60632 w 31"/>
                    <a:gd name="T43" fmla="*/ 264103 h 7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31" h="77">
                      <a:moveTo>
                        <a:pt x="17" y="0"/>
                      </a:moveTo>
                      <a:cubicBezTo>
                        <a:pt x="22" y="0"/>
                        <a:pt x="26" y="2"/>
                        <a:pt x="29" y="5"/>
                      </a:cubicBezTo>
                      <a:cubicBezTo>
                        <a:pt x="30" y="8"/>
                        <a:pt x="31" y="12"/>
                        <a:pt x="31" y="18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31" y="67"/>
                        <a:pt x="30" y="71"/>
                        <a:pt x="27" y="73"/>
                      </a:cubicBezTo>
                      <a:cubicBezTo>
                        <a:pt x="25" y="76"/>
                        <a:pt x="21" y="77"/>
                        <a:pt x="16" y="77"/>
                      </a:cubicBezTo>
                      <a:cubicBezTo>
                        <a:pt x="10" y="77"/>
                        <a:pt x="5" y="75"/>
                        <a:pt x="3" y="72"/>
                      </a:cubicBezTo>
                      <a:cubicBezTo>
                        <a:pt x="1" y="69"/>
                        <a:pt x="0" y="64"/>
                        <a:pt x="0" y="56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4"/>
                        <a:pt x="1" y="8"/>
                        <a:pt x="3" y="5"/>
                      </a:cubicBezTo>
                      <a:cubicBezTo>
                        <a:pt x="5" y="2"/>
                        <a:pt x="10" y="0"/>
                        <a:pt x="17" y="0"/>
                      </a:cubicBezTo>
                      <a:close/>
                      <a:moveTo>
                        <a:pt x="16" y="70"/>
                      </a:moveTo>
                      <a:cubicBezTo>
                        <a:pt x="20" y="70"/>
                        <a:pt x="23" y="66"/>
                        <a:pt x="23" y="5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0"/>
                        <a:pt x="20" y="7"/>
                        <a:pt x="16" y="7"/>
                      </a:cubicBezTo>
                      <a:cubicBezTo>
                        <a:pt x="12" y="7"/>
                        <a:pt x="9" y="10"/>
                        <a:pt x="9" y="17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66"/>
                        <a:pt x="12" y="70"/>
                        <a:pt x="16" y="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0932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3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印品黑体" panose="00000500000000000000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56" name="文本框 155"/>
            <p:cNvSpPr txBox="1"/>
            <p:nvPr/>
          </p:nvSpPr>
          <p:spPr>
            <a:xfrm>
              <a:off x="1336" y="8319"/>
              <a:ext cx="1018" cy="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8811260" y="1035050"/>
            <a:ext cx="2495550" cy="521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核导弹部队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8811260" y="1871980"/>
            <a:ext cx="2500630" cy="5219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常规导弹部队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8811260" y="2731770"/>
            <a:ext cx="2496185" cy="52197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作战保障部队</a:t>
            </a:r>
          </a:p>
        </p:txBody>
      </p:sp>
      <p:sp>
        <p:nvSpPr>
          <p:cNvPr id="160" name="文本框 159"/>
          <p:cNvSpPr txBox="1"/>
          <p:nvPr/>
        </p:nvSpPr>
        <p:spPr>
          <a:xfrm>
            <a:off x="8811260" y="3598545"/>
            <a:ext cx="2495550" cy="5219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导弹发射车</a:t>
            </a:r>
          </a:p>
        </p:txBody>
      </p:sp>
      <p:sp>
        <p:nvSpPr>
          <p:cNvPr id="161" name="文本框 160"/>
          <p:cNvSpPr txBox="1"/>
          <p:nvPr/>
        </p:nvSpPr>
        <p:spPr>
          <a:xfrm>
            <a:off x="8811260" y="4431030"/>
            <a:ext cx="2495550" cy="5219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东风弹道导弹</a:t>
            </a:r>
          </a:p>
        </p:txBody>
      </p:sp>
      <p:sp>
        <p:nvSpPr>
          <p:cNvPr id="164" name="文本框 163"/>
          <p:cNvSpPr txBox="1"/>
          <p:nvPr/>
        </p:nvSpPr>
        <p:spPr>
          <a:xfrm>
            <a:off x="8811260" y="5252720"/>
            <a:ext cx="2495550" cy="52197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长剑巡航导弹</a:t>
            </a:r>
            <a:endParaRPr lang="zh-CN" altLang="en-US" sz="2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7024370" y="5991860"/>
            <a:ext cx="4860290" cy="460375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2015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年第二炮兵部队更名为火箭军</a:t>
            </a:r>
          </a:p>
        </p:txBody>
      </p:sp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8065" y="-113030"/>
            <a:ext cx="696595" cy="794385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145" y="1430655"/>
            <a:ext cx="2470150" cy="230378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8520" y="1630045"/>
            <a:ext cx="2391410" cy="2075815"/>
          </a:xfrm>
          <a:prstGeom prst="rect">
            <a:avLst/>
          </a:prstGeom>
        </p:spPr>
      </p:pic>
      <p:pic>
        <p:nvPicPr>
          <p:cNvPr id="8" name="图片 7" descr="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42815" y="3768725"/>
            <a:ext cx="1953260" cy="1714500"/>
          </a:xfrm>
          <a:prstGeom prst="rect">
            <a:avLst/>
          </a:prstGeom>
        </p:spPr>
      </p:pic>
      <p:pic>
        <p:nvPicPr>
          <p:cNvPr id="10" name="图片 9" descr="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175" y="3578860"/>
            <a:ext cx="2390775" cy="2094865"/>
          </a:xfrm>
          <a:prstGeom prst="rect">
            <a:avLst/>
          </a:prstGeom>
        </p:spPr>
      </p:pic>
      <p:pic>
        <p:nvPicPr>
          <p:cNvPr id="11" name="图片 10" descr="恒花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9430" y="1394460"/>
            <a:ext cx="6253480" cy="4243705"/>
          </a:xfrm>
          <a:prstGeom prst="rect">
            <a:avLst/>
          </a:prstGeom>
        </p:spPr>
      </p:pic>
      <p:pic>
        <p:nvPicPr>
          <p:cNvPr id="12" name="图片 11" descr="束花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7785" y="733425"/>
            <a:ext cx="2233295" cy="5773420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0000" y="652145"/>
            <a:ext cx="2496820" cy="2295525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3265805" y="428625"/>
            <a:ext cx="834390" cy="587375"/>
            <a:chOff x="3079254" y="1775328"/>
            <a:chExt cx="1560720" cy="1730226"/>
          </a:xfrm>
        </p:grpSpPr>
        <p:sp>
          <p:nvSpPr>
            <p:cNvPr id="43" name="Freeform 13"/>
            <p:cNvSpPr/>
            <p:nvPr/>
          </p:nvSpPr>
          <p:spPr bwMode="auto">
            <a:xfrm>
              <a:off x="3079254" y="1775328"/>
              <a:ext cx="1560720" cy="173022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13"/>
            <p:cNvSpPr/>
            <p:nvPr/>
          </p:nvSpPr>
          <p:spPr bwMode="auto">
            <a:xfrm>
              <a:off x="3209669" y="1919908"/>
              <a:ext cx="1299888" cy="144106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solidFill>
              <a:schemeClr val="accent1"/>
            </a:solidFill>
            <a:ln w="28575" cap="flat">
              <a:noFill/>
              <a:prstDash val="solid"/>
              <a:miter lim="800000"/>
            </a:ln>
          </p:spPr>
          <p:txBody>
            <a:bodyPr lIns="91028" tIns="45514" rIns="91028" bIns="45514"/>
            <a:lstStyle/>
            <a:p>
              <a:pPr marL="0" marR="0" lvl="0" indent="0" algn="l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grpSp>
          <p:nvGrpSpPr>
            <p:cNvPr id="45085" name="组合 66"/>
            <p:cNvGrpSpPr/>
            <p:nvPr/>
          </p:nvGrpSpPr>
          <p:grpSpPr bwMode="auto">
            <a:xfrm>
              <a:off x="3564679" y="2331542"/>
              <a:ext cx="1067125" cy="950119"/>
              <a:chOff x="952501" y="6013451"/>
              <a:chExt cx="511175" cy="460375"/>
            </a:xfrm>
          </p:grpSpPr>
          <p:sp>
            <p:nvSpPr>
              <p:cNvPr id="89" name="Freeform 58"/>
              <p:cNvSpPr/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45102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3920 h 77"/>
                  <a:gd name="T8" fmla="*/ 100935 w 31"/>
                  <a:gd name="T9" fmla="*/ 275421 h 77"/>
                  <a:gd name="T10" fmla="*/ 59813 w 31"/>
                  <a:gd name="T11" fmla="*/ 290513 h 77"/>
                  <a:gd name="T12" fmla="*/ 11215 w 31"/>
                  <a:gd name="T13" fmla="*/ 267876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215 w 31"/>
                  <a:gd name="T19" fmla="*/ 18864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03" name="Freeform 60"/>
              <p:cNvSpPr/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60366 h 77"/>
                  <a:gd name="T2" fmla="*/ 15158 w 31"/>
                  <a:gd name="T3" fmla="*/ 15092 h 77"/>
                  <a:gd name="T4" fmla="*/ 60632 w 31"/>
                  <a:gd name="T5" fmla="*/ 0 h 77"/>
                  <a:gd name="T6" fmla="*/ 109896 w 31"/>
                  <a:gd name="T7" fmla="*/ 22637 h 77"/>
                  <a:gd name="T8" fmla="*/ 117475 w 31"/>
                  <a:gd name="T9" fmla="*/ 83004 h 77"/>
                  <a:gd name="T10" fmla="*/ 113685 w 31"/>
                  <a:gd name="T11" fmla="*/ 113187 h 77"/>
                  <a:gd name="T12" fmla="*/ 102317 w 31"/>
                  <a:gd name="T13" fmla="*/ 143370 h 77"/>
                  <a:gd name="T14" fmla="*/ 68211 w 31"/>
                  <a:gd name="T15" fmla="*/ 196191 h 77"/>
                  <a:gd name="T16" fmla="*/ 41685 w 31"/>
                  <a:gd name="T17" fmla="*/ 256557 h 77"/>
                  <a:gd name="T18" fmla="*/ 117475 w 31"/>
                  <a:gd name="T19" fmla="*/ 256557 h 77"/>
                  <a:gd name="T20" fmla="*/ 117475 w 31"/>
                  <a:gd name="T21" fmla="*/ 286740 h 77"/>
                  <a:gd name="T22" fmla="*/ 30316 w 31"/>
                  <a:gd name="T23" fmla="*/ 290513 h 77"/>
                  <a:gd name="T24" fmla="*/ 0 w 31"/>
                  <a:gd name="T25" fmla="*/ 286740 h 77"/>
                  <a:gd name="T26" fmla="*/ 0 w 31"/>
                  <a:gd name="T27" fmla="*/ 286740 h 77"/>
                  <a:gd name="T28" fmla="*/ 18948 w 31"/>
                  <a:gd name="T29" fmla="*/ 207509 h 77"/>
                  <a:gd name="T30" fmla="*/ 64422 w 31"/>
                  <a:gd name="T31" fmla="*/ 139597 h 77"/>
                  <a:gd name="T32" fmla="*/ 79580 w 31"/>
                  <a:gd name="T33" fmla="*/ 75458 h 77"/>
                  <a:gd name="T34" fmla="*/ 79580 w 31"/>
                  <a:gd name="T35" fmla="*/ 71685 h 77"/>
                  <a:gd name="T36" fmla="*/ 79580 w 31"/>
                  <a:gd name="T37" fmla="*/ 64139 h 77"/>
                  <a:gd name="T38" fmla="*/ 79580 w 31"/>
                  <a:gd name="T39" fmla="*/ 45275 h 77"/>
                  <a:gd name="T40" fmla="*/ 56843 w 31"/>
                  <a:gd name="T41" fmla="*/ 26410 h 77"/>
                  <a:gd name="T42" fmla="*/ 37895 w 31"/>
                  <a:gd name="T43" fmla="*/ 60366 h 77"/>
                  <a:gd name="T44" fmla="*/ 37895 w 31"/>
                  <a:gd name="T45" fmla="*/ 71685 h 77"/>
                  <a:gd name="T46" fmla="*/ 37895 w 31"/>
                  <a:gd name="T47" fmla="*/ 79231 h 77"/>
                  <a:gd name="T48" fmla="*/ 37895 w 31"/>
                  <a:gd name="T49" fmla="*/ 86777 h 77"/>
                  <a:gd name="T50" fmla="*/ 37895 w 31"/>
                  <a:gd name="T51" fmla="*/ 98095 h 77"/>
                  <a:gd name="T52" fmla="*/ 0 w 31"/>
                  <a:gd name="T53" fmla="*/ 98095 h 77"/>
                  <a:gd name="T54" fmla="*/ 0 w 31"/>
                  <a:gd name="T55" fmla="*/ 60366 h 7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9" name="图片 8" descr="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93340" y="4603115"/>
            <a:ext cx="2443480" cy="2148205"/>
          </a:xfrm>
          <a:prstGeom prst="rect">
            <a:avLst/>
          </a:prstGeom>
        </p:spPr>
      </p:pic>
      <p:grpSp>
        <p:nvGrpSpPr>
          <p:cNvPr id="111" name="组合 110"/>
          <p:cNvGrpSpPr/>
          <p:nvPr/>
        </p:nvGrpSpPr>
        <p:grpSpPr>
          <a:xfrm>
            <a:off x="3169285" y="6110605"/>
            <a:ext cx="1002665" cy="591820"/>
            <a:chOff x="7103" y="9092"/>
            <a:chExt cx="1579" cy="932"/>
          </a:xfrm>
        </p:grpSpPr>
        <p:grpSp>
          <p:nvGrpSpPr>
            <p:cNvPr id="28" name="组合 27"/>
            <p:cNvGrpSpPr/>
            <p:nvPr/>
          </p:nvGrpSpPr>
          <p:grpSpPr>
            <a:xfrm>
              <a:off x="7103" y="9092"/>
              <a:ext cx="1437" cy="932"/>
              <a:chOff x="5052347" y="2851099"/>
              <a:chExt cx="1587120" cy="1730226"/>
            </a:xfrm>
          </p:grpSpPr>
          <p:sp>
            <p:nvSpPr>
              <p:cNvPr id="29" name="Freeform 13"/>
              <p:cNvSpPr/>
              <p:nvPr/>
            </p:nvSpPr>
            <p:spPr bwMode="auto">
              <a:xfrm>
                <a:off x="5052347" y="2851099"/>
                <a:ext cx="1560720" cy="1730226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28575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79400" dist="165100" dir="2700000" algn="t" rotWithShape="0">
                  <a:prstClr val="black">
                    <a:alpha val="35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marL="0" marR="0" lvl="0" indent="0" algn="ctr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5182763" y="2995679"/>
                <a:ext cx="1299888" cy="1441066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8575" cap="flat">
                <a:noFill/>
                <a:prstDash val="solid"/>
                <a:miter lim="800000"/>
              </a:ln>
            </p:spPr>
            <p:txBody>
              <a:bodyPr lIns="91028" tIns="45514" rIns="91028" bIns="45514"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grpSp>
            <p:nvGrpSpPr>
              <p:cNvPr id="45083" name="组合 58"/>
              <p:cNvGrpSpPr/>
              <p:nvPr/>
            </p:nvGrpSpPr>
            <p:grpSpPr bwMode="auto">
              <a:xfrm>
                <a:off x="5579937" y="3412927"/>
                <a:ext cx="1059530" cy="943868"/>
                <a:chOff x="5405438" y="6815138"/>
                <a:chExt cx="511175" cy="460375"/>
              </a:xfrm>
            </p:grpSpPr>
            <p:sp>
              <p:nvSpPr>
                <p:cNvPr id="32" name="Freeform 61"/>
                <p:cNvSpPr/>
                <p:nvPr/>
              </p:nvSpPr>
              <p:spPr bwMode="auto">
                <a:xfrm>
                  <a:off x="5424488" y="6821488"/>
                  <a:ext cx="492125" cy="454025"/>
                </a:xfrm>
                <a:custGeom>
                  <a:avLst/>
                  <a:gdLst>
                    <a:gd name="T0" fmla="*/ 140 w 310"/>
                    <a:gd name="T1" fmla="*/ 286 h 286"/>
                    <a:gd name="T2" fmla="*/ 0 w 310"/>
                    <a:gd name="T3" fmla="*/ 172 h 286"/>
                    <a:gd name="T4" fmla="*/ 2 w 310"/>
                    <a:gd name="T5" fmla="*/ 12 h 286"/>
                    <a:gd name="T6" fmla="*/ 57 w 310"/>
                    <a:gd name="T7" fmla="*/ 7 h 286"/>
                    <a:gd name="T8" fmla="*/ 88 w 310"/>
                    <a:gd name="T9" fmla="*/ 41 h 286"/>
                    <a:gd name="T10" fmla="*/ 97 w 310"/>
                    <a:gd name="T11" fmla="*/ 7 h 286"/>
                    <a:gd name="T12" fmla="*/ 135 w 310"/>
                    <a:gd name="T13" fmla="*/ 0 h 286"/>
                    <a:gd name="T14" fmla="*/ 310 w 310"/>
                    <a:gd name="T15" fmla="*/ 150 h 286"/>
                    <a:gd name="T16" fmla="*/ 140 w 310"/>
                    <a:gd name="T17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0" h="286">
                      <a:moveTo>
                        <a:pt x="140" y="286"/>
                      </a:moveTo>
                      <a:lnTo>
                        <a:pt x="0" y="172"/>
                      </a:lnTo>
                      <a:lnTo>
                        <a:pt x="2" y="12"/>
                      </a:lnTo>
                      <a:lnTo>
                        <a:pt x="57" y="7"/>
                      </a:lnTo>
                      <a:lnTo>
                        <a:pt x="88" y="41"/>
                      </a:lnTo>
                      <a:lnTo>
                        <a:pt x="97" y="7"/>
                      </a:lnTo>
                      <a:lnTo>
                        <a:pt x="135" y="0"/>
                      </a:lnTo>
                      <a:lnTo>
                        <a:pt x="310" y="150"/>
                      </a:lnTo>
                      <a:lnTo>
                        <a:pt x="140" y="286"/>
                      </a:lnTo>
                      <a:close/>
                    </a:path>
                  </a:pathLst>
                </a:custGeom>
                <a:gradFill flip="none" rotWithShape="1">
                  <a:gsLst>
                    <a:gs pos="73000">
                      <a:srgbClr val="0D0D0D">
                        <a:alpha val="0"/>
                      </a:srgb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0">
                      <a:schemeClr val="tx1">
                        <a:lumMod val="95000"/>
                        <a:lumOff val="5000"/>
                        <a:alpha val="5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093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23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印品黑体" panose="00000500000000000000" pitchFamily="2" charset="-122"/>
                    <a:ea typeface="印品黑体" panose="00000500000000000000" pitchFamily="2" charset="-122"/>
                    <a:cs typeface="+mn-cs"/>
                  </a:endParaRPr>
                </a:p>
              </p:txBody>
            </p:sp>
            <p:sp>
              <p:nvSpPr>
                <p:cNvPr id="45112" name="Freeform 62"/>
                <p:cNvSpPr>
                  <a:spLocks noEditPoints="1"/>
                </p:cNvSpPr>
                <p:nvPr/>
              </p:nvSpPr>
              <p:spPr bwMode="auto">
                <a:xfrm>
                  <a:off x="5405438" y="6815138"/>
                  <a:ext cx="117475" cy="290513"/>
                </a:xfrm>
                <a:custGeom>
                  <a:avLst/>
                  <a:gdLst>
                    <a:gd name="T0" fmla="*/ 64422 w 31"/>
                    <a:gd name="T1" fmla="*/ 0 h 77"/>
                    <a:gd name="T2" fmla="*/ 109896 w 31"/>
                    <a:gd name="T3" fmla="*/ 18864 h 77"/>
                    <a:gd name="T4" fmla="*/ 117475 w 31"/>
                    <a:gd name="T5" fmla="*/ 67912 h 77"/>
                    <a:gd name="T6" fmla="*/ 117475 w 31"/>
                    <a:gd name="T7" fmla="*/ 233920 h 77"/>
                    <a:gd name="T8" fmla="*/ 102317 w 31"/>
                    <a:gd name="T9" fmla="*/ 275421 h 77"/>
                    <a:gd name="T10" fmla="*/ 60632 w 31"/>
                    <a:gd name="T11" fmla="*/ 290513 h 77"/>
                    <a:gd name="T12" fmla="*/ 11369 w 31"/>
                    <a:gd name="T13" fmla="*/ 271649 h 77"/>
                    <a:gd name="T14" fmla="*/ 0 w 31"/>
                    <a:gd name="T15" fmla="*/ 211282 h 77"/>
                    <a:gd name="T16" fmla="*/ 0 w 31"/>
                    <a:gd name="T17" fmla="*/ 79231 h 77"/>
                    <a:gd name="T18" fmla="*/ 11369 w 31"/>
                    <a:gd name="T19" fmla="*/ 18864 h 77"/>
                    <a:gd name="T20" fmla="*/ 64422 w 31"/>
                    <a:gd name="T21" fmla="*/ 0 h 77"/>
                    <a:gd name="T22" fmla="*/ 60632 w 31"/>
                    <a:gd name="T23" fmla="*/ 264103 h 77"/>
                    <a:gd name="T24" fmla="*/ 87159 w 31"/>
                    <a:gd name="T25" fmla="*/ 222601 h 77"/>
                    <a:gd name="T26" fmla="*/ 87159 w 31"/>
                    <a:gd name="T27" fmla="*/ 64139 h 77"/>
                    <a:gd name="T28" fmla="*/ 60632 w 31"/>
                    <a:gd name="T29" fmla="*/ 26410 h 77"/>
                    <a:gd name="T30" fmla="*/ 34106 w 31"/>
                    <a:gd name="T31" fmla="*/ 64139 h 77"/>
                    <a:gd name="T32" fmla="*/ 34106 w 31"/>
                    <a:gd name="T33" fmla="*/ 75458 h 77"/>
                    <a:gd name="T34" fmla="*/ 34106 w 31"/>
                    <a:gd name="T35" fmla="*/ 86777 h 77"/>
                    <a:gd name="T36" fmla="*/ 34106 w 31"/>
                    <a:gd name="T37" fmla="*/ 132051 h 77"/>
                    <a:gd name="T38" fmla="*/ 34106 w 31"/>
                    <a:gd name="T39" fmla="*/ 181099 h 77"/>
                    <a:gd name="T40" fmla="*/ 34106 w 31"/>
                    <a:gd name="T41" fmla="*/ 222601 h 77"/>
                    <a:gd name="T42" fmla="*/ 60632 w 31"/>
                    <a:gd name="T43" fmla="*/ 264103 h 7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31" h="77">
                      <a:moveTo>
                        <a:pt x="17" y="0"/>
                      </a:moveTo>
                      <a:cubicBezTo>
                        <a:pt x="22" y="0"/>
                        <a:pt x="26" y="2"/>
                        <a:pt x="29" y="5"/>
                      </a:cubicBezTo>
                      <a:cubicBezTo>
                        <a:pt x="30" y="8"/>
                        <a:pt x="31" y="12"/>
                        <a:pt x="31" y="18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31" y="67"/>
                        <a:pt x="30" y="71"/>
                        <a:pt x="27" y="73"/>
                      </a:cubicBezTo>
                      <a:cubicBezTo>
                        <a:pt x="25" y="76"/>
                        <a:pt x="21" y="77"/>
                        <a:pt x="16" y="77"/>
                      </a:cubicBezTo>
                      <a:cubicBezTo>
                        <a:pt x="10" y="77"/>
                        <a:pt x="5" y="75"/>
                        <a:pt x="3" y="72"/>
                      </a:cubicBezTo>
                      <a:cubicBezTo>
                        <a:pt x="1" y="69"/>
                        <a:pt x="0" y="64"/>
                        <a:pt x="0" y="56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4"/>
                        <a:pt x="1" y="8"/>
                        <a:pt x="3" y="5"/>
                      </a:cubicBezTo>
                      <a:cubicBezTo>
                        <a:pt x="5" y="2"/>
                        <a:pt x="10" y="0"/>
                        <a:pt x="17" y="0"/>
                      </a:cubicBezTo>
                      <a:close/>
                      <a:moveTo>
                        <a:pt x="16" y="70"/>
                      </a:moveTo>
                      <a:cubicBezTo>
                        <a:pt x="20" y="70"/>
                        <a:pt x="23" y="66"/>
                        <a:pt x="23" y="5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0"/>
                        <a:pt x="20" y="7"/>
                        <a:pt x="16" y="7"/>
                      </a:cubicBezTo>
                      <a:cubicBezTo>
                        <a:pt x="12" y="7"/>
                        <a:pt x="9" y="10"/>
                        <a:pt x="9" y="17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66"/>
                        <a:pt x="12" y="70"/>
                        <a:pt x="16" y="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0932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3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印品黑体" panose="00000500000000000000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02" name="文本框 101"/>
            <p:cNvSpPr txBox="1"/>
            <p:nvPr/>
          </p:nvSpPr>
          <p:spPr>
            <a:xfrm>
              <a:off x="7664" y="9196"/>
              <a:ext cx="101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838825" y="5362575"/>
            <a:ext cx="958215" cy="629285"/>
            <a:chOff x="7025441" y="1775328"/>
            <a:chExt cx="1560720" cy="1730226"/>
          </a:xfrm>
        </p:grpSpPr>
        <p:sp>
          <p:nvSpPr>
            <p:cNvPr id="98" name="Freeform 13"/>
            <p:cNvSpPr/>
            <p:nvPr/>
          </p:nvSpPr>
          <p:spPr bwMode="auto">
            <a:xfrm>
              <a:off x="7025441" y="1775328"/>
              <a:ext cx="1560720" cy="173022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7155856" y="1919908"/>
              <a:ext cx="1299888" cy="144106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solidFill>
              <a:schemeClr val="accent4"/>
            </a:solidFill>
            <a:ln w="28575">
              <a:noFill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grpSp>
          <p:nvGrpSpPr>
            <p:cNvPr id="45082" name="组合 54"/>
            <p:cNvGrpSpPr/>
            <p:nvPr/>
          </p:nvGrpSpPr>
          <p:grpSpPr bwMode="auto">
            <a:xfrm>
              <a:off x="7472407" y="2325291"/>
              <a:ext cx="1074720" cy="945118"/>
              <a:chOff x="688976" y="7240588"/>
              <a:chExt cx="519113" cy="461963"/>
            </a:xfrm>
          </p:grpSpPr>
          <p:sp>
            <p:nvSpPr>
              <p:cNvPr id="101" name="Freeform 64"/>
              <p:cNvSpPr/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09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45117" name="Freeform 65"/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18" name="Freeform 66"/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63721 w 36"/>
                  <a:gd name="T1" fmla="*/ 0 h 76"/>
                  <a:gd name="T2" fmla="*/ 112448 w 36"/>
                  <a:gd name="T3" fmla="*/ 0 h 76"/>
                  <a:gd name="T4" fmla="*/ 112448 w 36"/>
                  <a:gd name="T5" fmla="*/ 192819 h 76"/>
                  <a:gd name="T6" fmla="*/ 134938 w 36"/>
                  <a:gd name="T7" fmla="*/ 192819 h 76"/>
                  <a:gd name="T8" fmla="*/ 134938 w 36"/>
                  <a:gd name="T9" fmla="*/ 219284 h 76"/>
                  <a:gd name="T10" fmla="*/ 112448 w 36"/>
                  <a:gd name="T11" fmla="*/ 219284 h 76"/>
                  <a:gd name="T12" fmla="*/ 112448 w 36"/>
                  <a:gd name="T13" fmla="*/ 287338 h 76"/>
                  <a:gd name="T14" fmla="*/ 78714 w 36"/>
                  <a:gd name="T15" fmla="*/ 287338 h 76"/>
                  <a:gd name="T16" fmla="*/ 78714 w 36"/>
                  <a:gd name="T17" fmla="*/ 219284 h 76"/>
                  <a:gd name="T18" fmla="*/ 0 w 36"/>
                  <a:gd name="T19" fmla="*/ 219284 h 76"/>
                  <a:gd name="T20" fmla="*/ 0 w 36"/>
                  <a:gd name="T21" fmla="*/ 192819 h 76"/>
                  <a:gd name="T22" fmla="*/ 63721 w 36"/>
                  <a:gd name="T23" fmla="*/ 0 h 76"/>
                  <a:gd name="T24" fmla="*/ 78714 w 36"/>
                  <a:gd name="T25" fmla="*/ 192819 h 76"/>
                  <a:gd name="T26" fmla="*/ 78714 w 36"/>
                  <a:gd name="T27" fmla="*/ 41588 h 76"/>
                  <a:gd name="T28" fmla="*/ 56224 w 36"/>
                  <a:gd name="T29" fmla="*/ 117204 h 76"/>
                  <a:gd name="T30" fmla="*/ 33735 w 36"/>
                  <a:gd name="T31" fmla="*/ 192819 h 76"/>
                  <a:gd name="T32" fmla="*/ 78714 w 36"/>
                  <a:gd name="T33" fmla="*/ 192819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0932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8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印品黑体" panose="00000500000000000000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57" grpId="0" animBg="1"/>
      <p:bldP spid="158" grpId="0" animBg="1"/>
      <p:bldP spid="159" grpId="0" animBg="1"/>
      <p:bldP spid="160" grpId="0" animBg="1"/>
      <p:bldP spid="161" grpId="0" animBg="1"/>
      <p:bldP spid="164" grpId="0" bldLvl="0" animBg="1"/>
      <p:bldP spid="16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13493" y="5251184"/>
            <a:ext cx="1514702" cy="1580146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sp>
        <p:nvSpPr>
          <p:cNvPr id="106500" name="AutoShape 4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2" name="AutoShape 6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4" name="AutoShape 8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6" name="AutoShape 10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2"/>
          <p:cNvPicPr>
            <a:picLocks noChangeAspect="1" noChangeArrowheads="1"/>
          </p:cNvPicPr>
          <p:nvPr/>
        </p:nvPicPr>
        <p:blipFill>
          <a:blip r:embed="rId6" cstate="print"/>
          <a:srcRect l="4401" t="2939" r="2983" b="3088"/>
          <a:stretch>
            <a:fillRect/>
          </a:stretch>
        </p:blipFill>
        <p:spPr bwMode="auto">
          <a:xfrm>
            <a:off x="834283" y="2094813"/>
            <a:ext cx="3204633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df2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75096" y="2238233"/>
            <a:ext cx="6293823" cy="3268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4"/>
          <p:cNvSpPr txBox="1"/>
          <p:nvPr/>
        </p:nvSpPr>
        <p:spPr>
          <a:xfrm>
            <a:off x="328399" y="5719663"/>
            <a:ext cx="10934065" cy="8299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火箭军是我国战略威慑的核心力量，是我国大国地位的战略支撑，是维护国家安全的重要基石。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 descr="徽章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13340" y="-119456"/>
            <a:ext cx="1620520" cy="18453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sp>
        <p:nvSpPr>
          <p:cNvPr id="106500" name="AutoShape 4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2" name="AutoShape 6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4" name="AutoShape 8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6" name="AutoShape 10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5714" name="Picture 2" descr="https://timgsa.baidu.com/timg?image&amp;quality=80&amp;size=b9999_10000&amp;sec=1584722877076&amp;di=f2a348482ee42872b27e4ed4a0d583a4&amp;imgtype=0&amp;src=http%3A%2F%2Fp4.img.cctvpic.com%2Fphotoworkspace%2Fcontentimg%2F2020%2F02%2F21%2F202002211502119714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405719"/>
            <a:ext cx="5363570" cy="4204245"/>
          </a:xfrm>
          <a:prstGeom prst="rect">
            <a:avLst/>
          </a:prstGeom>
          <a:noFill/>
        </p:spPr>
      </p:pic>
      <p:pic>
        <p:nvPicPr>
          <p:cNvPr id="115716" name="Picture 4" descr="https://timgsa.baidu.com/timg?image&amp;quality=80&amp;size=b9999_10000&amp;sec=1584722917245&amp;di=56f4dd19d24e11f4ea612b9b7ee68a42&amp;imgtype=0&amp;src=http%3A%2F%2Fpics2.baidu.com%2Ffeed%2Fb8014a90f603738d7280a4a5f93bf457f919ec12.jpeg%3Ftoken%3Dab17e435e9561f1d470c18d539580eff%26s%3DED16609C52404EFE8C357DD3030050A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1414841"/>
            <a:ext cx="6096000" cy="43053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2658" y="5104263"/>
            <a:ext cx="1655537" cy="1727066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60310" y="1596788"/>
            <a:ext cx="1029041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第一乐章：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我们的队伍像太阳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                         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——陆、海、空军的建设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endParaRPr lang="zh-CN" altLang="en-US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1211" y="2866029"/>
            <a:ext cx="10959153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第二乐章：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大国长剑，威震苍穹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                        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——导弹部队的发展</a:t>
            </a:r>
            <a:endParaRPr lang="zh-CN" altLang="en-US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132763" y="4125558"/>
            <a:ext cx="10167582" cy="1568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indent="35560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第三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乐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章：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新征程号角吹响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                                           </a:t>
            </a:r>
            <a:r>
              <a:rPr lang="zh-CN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—                           —新时代强军之路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endParaRPr lang="zh-CN" altLang="zh-CN" sz="3200" b="1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370" y="-19685"/>
            <a:ext cx="669290" cy="6076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97475" y="24130"/>
            <a:ext cx="3639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新时代强军之路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5435" y="4674235"/>
            <a:ext cx="5718175" cy="15684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/>
              <a:t>      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85年前的古田会议，确立了</a:t>
            </a:r>
            <a:r>
              <a:rPr lang="zh-CN" altLang="en-US" sz="24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党对军 队的绝对领导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。85年后古田会议，强调军队政治工作要为新形势下的强军目标</a:t>
            </a: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提供坚强政治保证。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79820" y="1203325"/>
            <a:ext cx="5702300" cy="953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/>
              <a:t>         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全军政治工作会议于</a:t>
            </a:r>
            <a:r>
              <a:rPr lang="en-US" altLang="zh-CN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2014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年10月30日在福建省上杭县古田镇召开</a:t>
            </a:r>
          </a:p>
        </p:txBody>
      </p:sp>
      <p:pic>
        <p:nvPicPr>
          <p:cNvPr id="3" name="图片 2" descr="会议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9820" y="2672715"/>
            <a:ext cx="5702300" cy="3807460"/>
          </a:xfrm>
          <a:prstGeom prst="rect">
            <a:avLst/>
          </a:prstGeom>
        </p:spPr>
      </p:pic>
      <p:pic>
        <p:nvPicPr>
          <p:cNvPr id="6" name="图片 5" descr="习大大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435" y="784225"/>
            <a:ext cx="5718175" cy="3757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370" y="-19685"/>
            <a:ext cx="669290" cy="6076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44153" y="40005"/>
            <a:ext cx="1027927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B50F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3000" b="1" dirty="0">
                <a:solidFill>
                  <a:srgbClr val="B50F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年中国人民解放军成立五大战区</a:t>
            </a:r>
          </a:p>
        </p:txBody>
      </p:sp>
      <p:sp>
        <p:nvSpPr>
          <p:cNvPr id="12" name="矩形 11"/>
          <p:cNvSpPr/>
          <p:nvPr/>
        </p:nvSpPr>
        <p:spPr>
          <a:xfrm>
            <a:off x="1047115" y="3406140"/>
            <a:ext cx="1497330" cy="45910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西部战区</a:t>
            </a:r>
          </a:p>
        </p:txBody>
      </p:sp>
      <p:sp>
        <p:nvSpPr>
          <p:cNvPr id="13" name="矩形 12"/>
          <p:cNvSpPr/>
          <p:nvPr/>
        </p:nvSpPr>
        <p:spPr>
          <a:xfrm>
            <a:off x="3691890" y="1325245"/>
            <a:ext cx="1576705" cy="45910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北部战区</a:t>
            </a:r>
          </a:p>
        </p:txBody>
      </p:sp>
      <p:sp>
        <p:nvSpPr>
          <p:cNvPr id="14" name="矩形 13"/>
          <p:cNvSpPr/>
          <p:nvPr/>
        </p:nvSpPr>
        <p:spPr>
          <a:xfrm>
            <a:off x="3721735" y="5314950"/>
            <a:ext cx="1497330" cy="45910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南部战区</a:t>
            </a: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6331585" y="3917950"/>
            <a:ext cx="1632585" cy="169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574343"/>
                </a:solidFill>
                <a:sym typeface="微软雅黑" panose="020B0503020204020204" pitchFamily="34" charset="-122"/>
              </a:rPr>
              <a:t>（上海、江苏、浙江、福建、安徽和江西）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987425" y="3917950"/>
            <a:ext cx="1557655" cy="169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574343"/>
                </a:solidFill>
                <a:sym typeface="微软雅黑" panose="020B0503020204020204" pitchFamily="34" charset="-122"/>
              </a:rPr>
              <a:t>（甘肃、宁夏、青海、新疆、西藏、四川和重庆）</a:t>
            </a: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2785110" y="5774055"/>
            <a:ext cx="40227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574343"/>
                </a:solidFill>
                <a:sym typeface="微软雅黑" panose="020B0503020204020204" pitchFamily="34" charset="-122"/>
              </a:rPr>
              <a:t>（湘、粤、桂、滇、黔、琼）</a:t>
            </a: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967193" y="743751"/>
            <a:ext cx="3364073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574343"/>
                </a:solidFill>
                <a:sym typeface="微软雅黑" panose="020B0503020204020204" pitchFamily="34" charset="-122"/>
              </a:rPr>
              <a:t>（黑、吉、辽、内蒙和鲁）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9250045" y="4483735"/>
            <a:ext cx="2237740" cy="129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574343"/>
                </a:solidFill>
                <a:sym typeface="微软雅黑" panose="020B0503020204020204" pitchFamily="34" charset="-122"/>
              </a:rPr>
              <a:t>中部战区（北京、天津、河北、河南、陕西、山西和湖北）</a:t>
            </a:r>
          </a:p>
        </p:txBody>
      </p:sp>
      <p:pic>
        <p:nvPicPr>
          <p:cNvPr id="40" name="图片 39" descr="BuCK-fxmazss1606324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100" y="885825"/>
            <a:ext cx="2190750" cy="1217930"/>
          </a:xfrm>
          <a:prstGeom prst="rect">
            <a:avLst/>
          </a:prstGeom>
        </p:spPr>
      </p:pic>
      <p:pic>
        <p:nvPicPr>
          <p:cNvPr id="2" name="图片 1" descr="地图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80885" y="652145"/>
            <a:ext cx="5260975" cy="3714115"/>
          </a:xfrm>
          <a:prstGeom prst="rect">
            <a:avLst/>
          </a:prstGeom>
        </p:spPr>
      </p:pic>
      <p:pic>
        <p:nvPicPr>
          <p:cNvPr id="23" name="图片 22" descr="八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85110" y="1868805"/>
            <a:ext cx="3370580" cy="33432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731895" y="3917950"/>
            <a:ext cx="1497330" cy="45910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中部战区</a:t>
            </a:r>
          </a:p>
        </p:txBody>
      </p:sp>
      <p:sp>
        <p:nvSpPr>
          <p:cNvPr id="11" name="矩形 10"/>
          <p:cNvSpPr/>
          <p:nvPr/>
        </p:nvSpPr>
        <p:spPr>
          <a:xfrm>
            <a:off x="6399530" y="3406140"/>
            <a:ext cx="1497330" cy="45910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东部战区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bldLvl="0" animBg="1"/>
      <p:bldP spid="14" grpId="0" bldLvl="0" animBg="1"/>
      <p:bldP spid="17" grpId="0"/>
      <p:bldP spid="18" grpId="0"/>
      <p:bldP spid="20" grpId="0"/>
      <p:bldP spid="21" grpId="0"/>
      <p:bldP spid="22" grpId="0"/>
      <p:bldP spid="16" grpId="0" animBg="1"/>
      <p:bldP spid="11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370" y="-19685"/>
            <a:ext cx="669290" cy="6076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97475" y="24130"/>
            <a:ext cx="3639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新时代强军之路</a:t>
            </a:r>
          </a:p>
        </p:txBody>
      </p:sp>
      <p:sp>
        <p:nvSpPr>
          <p:cNvPr id="3" name="泪滴形 1"/>
          <p:cNvSpPr/>
          <p:nvPr/>
        </p:nvSpPr>
        <p:spPr>
          <a:xfrm rot="1111563">
            <a:off x="502285" y="3509010"/>
            <a:ext cx="2689225" cy="2442210"/>
          </a:xfrm>
          <a:custGeom>
            <a:avLst/>
            <a:gdLst/>
            <a:ahLst/>
            <a:cxnLst/>
            <a:rect l="l" t="t" r="r" b="b"/>
            <a:pathLst>
              <a:path w="5141341" h="5055454">
                <a:moveTo>
                  <a:pt x="4266139" y="0"/>
                </a:moveTo>
                <a:lnTo>
                  <a:pt x="5141341" y="839651"/>
                </a:lnTo>
                <a:cubicBezTo>
                  <a:pt x="4913270" y="1480691"/>
                  <a:pt x="4731076" y="2140225"/>
                  <a:pt x="4392488" y="2855214"/>
                </a:cubicBezTo>
                <a:cubicBezTo>
                  <a:pt x="3881044" y="4068165"/>
                  <a:pt x="3533182" y="4973967"/>
                  <a:pt x="2196244" y="5051458"/>
                </a:cubicBezTo>
                <a:cubicBezTo>
                  <a:pt x="859306" y="5128949"/>
                  <a:pt x="0" y="4068166"/>
                  <a:pt x="0" y="2855214"/>
                </a:cubicBezTo>
                <a:cubicBezTo>
                  <a:pt x="0" y="1642262"/>
                  <a:pt x="1040596" y="1027385"/>
                  <a:pt x="2196244" y="658970"/>
                </a:cubicBezTo>
                <a:cubicBezTo>
                  <a:pt x="3023077" y="395380"/>
                  <a:pt x="3676191" y="223591"/>
                  <a:pt x="4266139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just" defTabSz="837565">
              <a:lnSpc>
                <a:spcPct val="120000"/>
              </a:lnSpc>
              <a:defRPr/>
            </a:pPr>
            <a:endParaRPr lang="en-US" sz="855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8345" y="897255"/>
            <a:ext cx="1167765" cy="5221605"/>
          </a:xfrm>
          <a:prstGeom prst="rect">
            <a:avLst/>
          </a:prstGeom>
          <a:noFill/>
          <a:ln w="22225">
            <a:solidFill>
              <a:srgbClr val="00B050"/>
            </a:solidFill>
            <a:prstDash val="sysDash"/>
          </a:ln>
        </p:spPr>
        <p:txBody>
          <a:bodyPr vert="eaVert" wrap="squar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3200" b="1">
                <a:solidFill>
                  <a:srgbClr val="1552D1"/>
                </a:solidFill>
                <a:latin typeface="黑体" panose="02010609060101010101" charset="-122"/>
                <a:ea typeface="黑体" panose="02010609060101010101" charset="-122"/>
              </a:rPr>
              <a:t>中国人民解放军调整组建</a:t>
            </a:r>
          </a:p>
          <a:p>
            <a:r>
              <a:rPr lang="zh-CN" altLang="en-US" sz="3200" b="1">
                <a:solidFill>
                  <a:srgbClr val="1552D1"/>
                </a:solidFill>
                <a:latin typeface="黑体" panose="02010609060101010101" charset="-122"/>
                <a:ea typeface="黑体" panose="02010609060101010101" charset="-122"/>
              </a:rPr>
              <a:t>       五大军种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79805" y="4615180"/>
            <a:ext cx="1564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陆军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97420" y="897255"/>
            <a:ext cx="1167765" cy="5221605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ash"/>
          </a:ln>
        </p:spPr>
        <p:txBody>
          <a:bodyPr vert="eaVert" wrap="squar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军委管总  战区主战 </a:t>
            </a:r>
          </a:p>
          <a:p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    军种主建的新格局</a:t>
            </a:r>
          </a:p>
        </p:txBody>
      </p:sp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585" y="-142240"/>
            <a:ext cx="696595" cy="794385"/>
          </a:xfrm>
          <a:prstGeom prst="rect">
            <a:avLst/>
          </a:prstGeom>
        </p:spPr>
      </p:pic>
      <p:pic>
        <p:nvPicPr>
          <p:cNvPr id="4" name="图片 3" descr="花朵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820" y="1166495"/>
            <a:ext cx="5197475" cy="45250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9955" y="2712085"/>
            <a:ext cx="1564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海军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74595" y="1774825"/>
            <a:ext cx="1564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空军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23640" y="3022600"/>
            <a:ext cx="1871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火箭军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68700" y="4399915"/>
            <a:ext cx="21805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战略支援       </a:t>
            </a:r>
          </a:p>
          <a:p>
            <a:r>
              <a:rPr lang="zh-CN" altLang="en-US" sz="3200" b="1">
                <a:solidFill>
                  <a:schemeClr val="bg1"/>
                </a:solidFill>
              </a:rPr>
              <a:t>     部队</a:t>
            </a:r>
          </a:p>
        </p:txBody>
      </p:sp>
      <p:pic>
        <p:nvPicPr>
          <p:cNvPr id="6" name="图片 5" descr="军委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5045" y="880110"/>
            <a:ext cx="3309620" cy="52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/>
      <p:bldP spid="13" grpId="0" animBg="1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0036" y="4339988"/>
            <a:ext cx="2388159" cy="2491342"/>
          </a:xfrm>
          <a:prstGeom prst="rect">
            <a:avLst/>
          </a:prstGeom>
        </p:spPr>
      </p:pic>
      <p:pic>
        <p:nvPicPr>
          <p:cNvPr id="11" name="图片 10" descr="气球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1230" y="-10160"/>
            <a:ext cx="2187575" cy="2133600"/>
          </a:xfrm>
          <a:prstGeom prst="rect">
            <a:avLst/>
          </a:prstGeom>
        </p:spPr>
      </p:pic>
      <p:pic>
        <p:nvPicPr>
          <p:cNvPr id="18" name="图片 17" descr="徽章">
            <a:hlinkClick r:id="rId4" action="ppaction://hlinkfile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55060" y="-256217"/>
            <a:ext cx="1374140" cy="1564640"/>
          </a:xfrm>
          <a:prstGeom prst="rect">
            <a:avLst/>
          </a:prstGeom>
        </p:spPr>
      </p:pic>
      <p:sp>
        <p:nvSpPr>
          <p:cNvPr id="106500" name="AutoShape 4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2" name="AutoShape 6" descr="http://pic211.nipic.com/file/20190327/28607003_170604077885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4" name="AutoShape 8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506" name="AutoShape 10" descr="http://5b0988e595225.cdn.sohucs.com/images/20180710/3f4c00535f6241dca7e9f17c5d2432e2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42446" y="1433015"/>
            <a:ext cx="7519917" cy="429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>
            <a:spLocks noChangeArrowheads="1"/>
          </p:cNvSpPr>
          <p:nvPr/>
        </p:nvSpPr>
        <p:spPr bwMode="auto">
          <a:xfrm>
            <a:off x="9746766" y="2129051"/>
            <a:ext cx="461665" cy="2305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庆祝建军</a:t>
            </a:r>
            <a:r>
              <a:rPr lang="en-US" altLang="zh-CN" b="1" dirty="0">
                <a:solidFill>
                  <a:srgbClr val="FF0000"/>
                </a:solidFill>
              </a:rPr>
              <a:t>90</a:t>
            </a:r>
            <a:r>
              <a:rPr lang="zh-CN" altLang="en-US" b="1" dirty="0">
                <a:solidFill>
                  <a:srgbClr val="FF0000"/>
                </a:solidFill>
              </a:rPr>
              <a:t>周年阅兵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可选过程 6"/>
          <p:cNvSpPr/>
          <p:nvPr/>
        </p:nvSpPr>
        <p:spPr>
          <a:xfrm>
            <a:off x="4594430" y="521980"/>
            <a:ext cx="4961467" cy="873125"/>
          </a:xfrm>
          <a:prstGeom prst="flowChartAlternate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3600" b="1" i="1" noProof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3600" b="1" noProof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</a:rPr>
              <a:t>钢铁长城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827617" y="2355850"/>
            <a:ext cx="5306483" cy="584200"/>
          </a:xfrm>
          <a:prstGeom prst="rect">
            <a:avLst/>
          </a:prstGeom>
          <a:solidFill>
            <a:srgbClr val="E4E4E4"/>
          </a:solidFill>
          <a:ln w="19050">
            <a:solidFill>
              <a:srgbClr val="0070C0"/>
            </a:solidFill>
            <a:round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陆、海、空军的建设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829734" y="3700463"/>
            <a:ext cx="5304367" cy="582612"/>
          </a:xfrm>
          <a:prstGeom prst="rect">
            <a:avLst/>
          </a:prstGeom>
          <a:solidFill>
            <a:srgbClr val="E4E4E4"/>
          </a:solidFill>
          <a:ln w="19050">
            <a:solidFill>
              <a:srgbClr val="0070C0"/>
            </a:solidFill>
            <a:round/>
          </a:ln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导弹部队的发展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2283884" y="5126038"/>
            <a:ext cx="2091267" cy="584200"/>
          </a:xfrm>
          <a:prstGeom prst="rect">
            <a:avLst/>
          </a:prstGeom>
          <a:solidFill>
            <a:srgbClr val="DDDDDD"/>
          </a:solidFill>
          <a:ln w="19050">
            <a:solidFill>
              <a:srgbClr val="33CCFF"/>
            </a:solidFill>
            <a:round/>
          </a:ln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火箭军</a:t>
            </a:r>
          </a:p>
        </p:txBody>
      </p:sp>
      <p:sp>
        <p:nvSpPr>
          <p:cNvPr id="13" name="右箭头 12"/>
          <p:cNvSpPr>
            <a:spLocks noChangeArrowheads="1"/>
          </p:cNvSpPr>
          <p:nvPr/>
        </p:nvSpPr>
        <p:spPr bwMode="auto">
          <a:xfrm rot="5400000">
            <a:off x="3004080" y="4556655"/>
            <a:ext cx="650875" cy="287867"/>
          </a:xfrm>
          <a:prstGeom prst="rightArrow">
            <a:avLst>
              <a:gd name="adj1" fmla="val 50000"/>
              <a:gd name="adj2" fmla="val 499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4" name="爆炸形 2 13"/>
          <p:cNvSpPr>
            <a:spLocks noChangeArrowheads="1"/>
          </p:cNvSpPr>
          <p:nvPr/>
        </p:nvSpPr>
        <p:spPr bwMode="auto">
          <a:xfrm>
            <a:off x="6508751" y="1836430"/>
            <a:ext cx="5683249" cy="3262313"/>
          </a:xfrm>
          <a:prstGeom prst="irregularSeal2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新时代强军之路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12" name="图片 11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15" name="图片 14" descr="壮士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1922" y="4425412"/>
            <a:ext cx="2306273" cy="240591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0建军节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1830" y="1333670"/>
            <a:ext cx="5255260" cy="1412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55977" y="3428069"/>
            <a:ext cx="36525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——</a:t>
            </a:r>
            <a:r>
              <a:rPr lang="zh-CN" altLang="en-US" sz="48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陆军</a:t>
            </a:r>
            <a:r>
              <a:rPr lang="en-US" altLang="zh-CN" sz="44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——</a:t>
            </a:r>
          </a:p>
        </p:txBody>
      </p:sp>
      <p:pic>
        <p:nvPicPr>
          <p:cNvPr id="3" name="图片 2" descr="陆军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690" y="3237230"/>
            <a:ext cx="2294255" cy="3451860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9325" y="3498215"/>
            <a:ext cx="6000750" cy="3190875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8920" y="3700780"/>
            <a:ext cx="3089275" cy="313055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17860" y="-379047"/>
            <a:ext cx="1374140" cy="15646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98143" y="272955"/>
            <a:ext cx="54489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r>
              <a:rPr lang="zh-CN" altLang="en-US" sz="40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40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我们的队伍像太阳</a:t>
            </a:r>
            <a:r>
              <a:rPr lang="zh-CN" altLang="en-US" sz="40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 descr="徽章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3340" y="-119456"/>
            <a:ext cx="1620520" cy="18453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结尾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910" y="160655"/>
            <a:ext cx="11854180" cy="65366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2483" y="1388976"/>
            <a:ext cx="785177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</a:rPr>
              <a:t>感谢观看 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</a:rPr>
              <a:t>THANKS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5" name="图片 4" descr="结尾航母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0490" y="2269490"/>
            <a:ext cx="10058400" cy="4672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Inverted="1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五边形 7"/>
          <p:cNvSpPr/>
          <p:nvPr/>
        </p:nvSpPr>
        <p:spPr>
          <a:xfrm>
            <a:off x="502358" y="3515164"/>
            <a:ext cx="1152128" cy="576064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直接箭头连接符 8"/>
          <p:cNvCxnSpPr>
            <a:stCxn id="8" idx="3"/>
          </p:cNvCxnSpPr>
          <p:nvPr/>
        </p:nvCxnSpPr>
        <p:spPr>
          <a:xfrm>
            <a:off x="1654175" y="3803015"/>
            <a:ext cx="9020810" cy="571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259588" y="3703377"/>
            <a:ext cx="192021" cy="19202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432907" y="3718365"/>
            <a:ext cx="192021" cy="19202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25225" y="3718365"/>
            <a:ext cx="192021" cy="19202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17544" y="3718365"/>
            <a:ext cx="192021" cy="19202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809861" y="3718365"/>
            <a:ext cx="192021" cy="19202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61762" y="1117356"/>
            <a:ext cx="2078990" cy="2173604"/>
            <a:chOff x="1379555" y="1131151"/>
            <a:chExt cx="1559242" cy="1630203"/>
          </a:xfrm>
        </p:grpSpPr>
        <p:sp>
          <p:nvSpPr>
            <p:cNvPr id="16" name="泪滴形 15"/>
            <p:cNvSpPr/>
            <p:nvPr/>
          </p:nvSpPr>
          <p:spPr>
            <a:xfrm rot="8100000">
              <a:off x="1379555" y="1131151"/>
              <a:ext cx="1489809" cy="1489809"/>
            </a:xfrm>
            <a:prstGeom prst="teardrop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1490997" y="1654073"/>
              <a:ext cx="1447800" cy="1107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</a:rPr>
                <a:t>打响武装反抗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</a:rPr>
                <a:t>     第一枪</a:t>
              </a:r>
            </a:p>
            <a:p>
              <a:pPr>
                <a:lnSpc>
                  <a:spcPct val="150000"/>
                </a:lnSpc>
              </a:pPr>
              <a:endParaRPr lang="zh-CN" altLang="en-US" sz="2000" b="1" dirty="0">
                <a:solidFill>
                  <a:srgbClr val="FFFF00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28031" y="1117356"/>
            <a:ext cx="2398336" cy="1986412"/>
            <a:chOff x="4068032" y="1131151"/>
            <a:chExt cx="1798752" cy="1489809"/>
          </a:xfrm>
        </p:grpSpPr>
        <p:sp>
          <p:nvSpPr>
            <p:cNvPr id="20" name="泪滴形 19"/>
            <p:cNvSpPr/>
            <p:nvPr/>
          </p:nvSpPr>
          <p:spPr>
            <a:xfrm rot="8100000">
              <a:off x="4068032" y="1131151"/>
              <a:ext cx="1489809" cy="1489809"/>
            </a:xfrm>
            <a:prstGeom prst="teardrop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4148518" y="1705032"/>
              <a:ext cx="1503521" cy="761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八路军 新四军</a:t>
              </a:r>
            </a:p>
            <a:p>
              <a:pPr fontAlgn="auto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  平型关大捷</a:t>
              </a:r>
            </a:p>
            <a:p>
              <a:pPr fontAlgn="auto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   百团大战</a:t>
              </a: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298435" y="1311561"/>
              <a:ext cx="1568349" cy="345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抗日战争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35529" y="1117355"/>
            <a:ext cx="2397812" cy="1986412"/>
            <a:chOff x="6756509" y="1131151"/>
            <a:chExt cx="1798359" cy="1489809"/>
          </a:xfrm>
        </p:grpSpPr>
        <p:sp>
          <p:nvSpPr>
            <p:cNvPr id="24" name="泪滴形 23"/>
            <p:cNvSpPr/>
            <p:nvPr/>
          </p:nvSpPr>
          <p:spPr>
            <a:xfrm rot="8100000">
              <a:off x="6756509" y="1131151"/>
              <a:ext cx="1489809" cy="1489809"/>
            </a:xfrm>
            <a:prstGeom prst="teardrop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7043117" y="1705139"/>
              <a:ext cx="1104592" cy="761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</a:rPr>
                <a:t>保家卫国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</a:rPr>
                <a:t>取得胜利</a:t>
              </a: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6986519" y="1311451"/>
              <a:ext cx="1568349" cy="345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抗美援朝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38187" y="4454357"/>
            <a:ext cx="2344306" cy="1986412"/>
            <a:chOff x="2749460" y="3723437"/>
            <a:chExt cx="1758230" cy="1489809"/>
          </a:xfrm>
        </p:grpSpPr>
        <p:sp>
          <p:nvSpPr>
            <p:cNvPr id="28" name="泪滴形 27"/>
            <p:cNvSpPr/>
            <p:nvPr/>
          </p:nvSpPr>
          <p:spPr>
            <a:xfrm rot="13500000" flipV="1">
              <a:off x="2749460" y="3723437"/>
              <a:ext cx="1489809" cy="1489809"/>
            </a:xfrm>
            <a:prstGeom prst="teardrop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2826612" y="4292556"/>
              <a:ext cx="1425416" cy="530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</a:rPr>
                <a:t>确立思想建党、政治建军原则</a:t>
              </a: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2939341" y="3895998"/>
              <a:ext cx="1568349" cy="345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古田会议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114566" y="4458167"/>
            <a:ext cx="2416816" cy="1986412"/>
            <a:chOff x="5437937" y="3723437"/>
            <a:chExt cx="1812612" cy="1489809"/>
          </a:xfrm>
        </p:grpSpPr>
        <p:sp>
          <p:nvSpPr>
            <p:cNvPr id="32" name="泪滴形 31"/>
            <p:cNvSpPr/>
            <p:nvPr/>
          </p:nvSpPr>
          <p:spPr>
            <a:xfrm rot="13500000" flipV="1">
              <a:off x="5437937" y="3723437"/>
              <a:ext cx="1489809" cy="1489809"/>
            </a:xfrm>
            <a:prstGeom prst="teardrop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5440795" y="4289699"/>
              <a:ext cx="1483995" cy="530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</a:rPr>
                <a:t>标志国民党政权    </a:t>
              </a:r>
            </a:p>
            <a:p>
              <a:pPr fontAlgn="auto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华文中宋" panose="02010600040101010101" charset="-122"/>
                  <a:ea typeface="华文中宋" panose="02010600040101010101" charset="-122"/>
                </a:rPr>
                <a:t>   在大陆瓦解</a:t>
              </a: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682200" y="3893030"/>
              <a:ext cx="1568349" cy="345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解放南京</a:t>
              </a:r>
            </a:p>
          </p:txBody>
        </p:sp>
      </p:grpSp>
      <p:sp>
        <p:nvSpPr>
          <p:cNvPr id="35" name="矩形 34"/>
          <p:cNvSpPr/>
          <p:nvPr/>
        </p:nvSpPr>
        <p:spPr bwMode="auto">
          <a:xfrm>
            <a:off x="1967123" y="3910253"/>
            <a:ext cx="1045565" cy="4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135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1927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4158660" y="3283035"/>
            <a:ext cx="1045565" cy="4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135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1929</a:t>
            </a:r>
          </a:p>
        </p:txBody>
      </p:sp>
      <p:sp>
        <p:nvSpPr>
          <p:cNvPr id="37" name="矩形 36"/>
          <p:cNvSpPr/>
          <p:nvPr/>
        </p:nvSpPr>
        <p:spPr bwMode="auto">
          <a:xfrm>
            <a:off x="5936237" y="3910253"/>
            <a:ext cx="1045565" cy="4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135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1937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9531044" y="3910197"/>
            <a:ext cx="1045565" cy="4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135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1950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7726027" y="3290944"/>
            <a:ext cx="1045565" cy="4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135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1949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971290" y="24765"/>
            <a:ext cx="7155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铁血筑军魂</a:t>
            </a:r>
            <a:r>
              <a:rPr lang="en-US" altLang="zh-CN" sz="3200" b="1">
                <a:solidFill>
                  <a:schemeClr val="accent6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陆军</a:t>
            </a: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的光辉历程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2285" y="-19685"/>
            <a:ext cx="146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陆军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1700774" y="1357903"/>
            <a:ext cx="209113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南昌起义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7175" y="2727960"/>
            <a:ext cx="1784350" cy="3321050"/>
          </a:xfrm>
          <a:prstGeom prst="rect">
            <a:avLst/>
          </a:prstGeom>
        </p:spPr>
      </p:pic>
      <p:pic>
        <p:nvPicPr>
          <p:cNvPr id="4" name="图片 3" descr="党旗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" y="5260340"/>
            <a:ext cx="2342515" cy="1591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" y="5141595"/>
            <a:ext cx="1219200" cy="1710690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3480" y="-142240"/>
            <a:ext cx="696595" cy="794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-10160"/>
            <a:ext cx="4135755" cy="1774825"/>
          </a:xfrm>
          <a:prstGeom prst="rect">
            <a:avLst/>
          </a:prstGeom>
        </p:spPr>
      </p:pic>
      <p:pic>
        <p:nvPicPr>
          <p:cNvPr id="8" name="图片 7" descr="长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08478"/>
            <a:ext cx="3507475" cy="2149522"/>
          </a:xfrm>
          <a:prstGeom prst="rect">
            <a:avLst/>
          </a:prstGeom>
        </p:spPr>
      </p:pic>
      <p:pic>
        <p:nvPicPr>
          <p:cNvPr id="9" name="图片 8" descr="壮士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84842" y="4804012"/>
            <a:ext cx="1943353" cy="2027318"/>
          </a:xfrm>
          <a:prstGeom prst="rect">
            <a:avLst/>
          </a:prstGeom>
        </p:spPr>
      </p:pic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17860" y="-201626"/>
            <a:ext cx="1374140" cy="15646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57199" y="191069"/>
            <a:ext cx="54489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r>
              <a:rPr lang="zh-CN" altLang="en-US" sz="40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“</a:t>
            </a:r>
            <a:r>
              <a:rPr lang="zh-CN" altLang="zh-CN" sz="40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我们的队伍像太阳</a:t>
            </a:r>
            <a:r>
              <a:rPr lang="zh-CN" altLang="en-US" sz="4000" b="1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”</a:t>
            </a:r>
            <a:endParaRPr lang="zh-CN" altLang="en-US" sz="4000" dirty="0"/>
          </a:p>
        </p:txBody>
      </p:sp>
      <p:pic>
        <p:nvPicPr>
          <p:cNvPr id="1026" name="Picture 2" descr="http://pic.baike.soso.com/ugc/baikepic2/10210/20160802114547-1451258519.jpg/3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97522" y="1951631"/>
            <a:ext cx="3925106" cy="3016154"/>
          </a:xfrm>
          <a:prstGeom prst="rect">
            <a:avLst/>
          </a:prstGeom>
          <a:noFill/>
        </p:spPr>
      </p:pic>
      <p:pic>
        <p:nvPicPr>
          <p:cNvPr id="1028" name="Picture 4" descr="http://pic166.nipic.com/file/20180521/5351574_214047131000_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87904" y="1637732"/>
            <a:ext cx="3480180" cy="395785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2285" y="-19685"/>
            <a:ext cx="146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陆军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10480" y="24765"/>
            <a:ext cx="3408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</a:rPr>
              <a:t>沙 场 秋 点 兵</a:t>
            </a:r>
          </a:p>
        </p:txBody>
      </p:sp>
      <p:sp>
        <p:nvSpPr>
          <p:cNvPr id="7" name="Shape 682"/>
          <p:cNvSpPr/>
          <p:nvPr/>
        </p:nvSpPr>
        <p:spPr>
          <a:xfrm>
            <a:off x="5844540" y="864870"/>
            <a:ext cx="2570480" cy="1100455"/>
          </a:xfrm>
          <a:prstGeom prst="roundRect">
            <a:avLst>
              <a:gd name="adj" fmla="val 23150"/>
            </a:avLst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53753" tIns="53753" rIns="53753" bIns="53753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altLang="zh-CN" sz="3385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</a:t>
            </a:r>
            <a:r>
              <a:rPr lang="zh-CN" sz="3385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陆军兵种</a:t>
            </a:r>
          </a:p>
        </p:txBody>
      </p:sp>
      <p:sp>
        <p:nvSpPr>
          <p:cNvPr id="22" name="Shape 710"/>
          <p:cNvSpPr/>
          <p:nvPr/>
        </p:nvSpPr>
        <p:spPr>
          <a:xfrm flipH="1">
            <a:off x="3788410" y="1172210"/>
            <a:ext cx="2395220" cy="2288540"/>
          </a:xfrm>
          <a:prstGeom prst="line">
            <a:avLst/>
          </a:prstGeom>
          <a:ln w="22225">
            <a:solidFill>
              <a:srgbClr val="C00000"/>
            </a:solidFill>
            <a:miter lim="400000"/>
            <a:tailEnd type="triangle"/>
          </a:ln>
        </p:spPr>
        <p:txBody>
          <a:bodyPr lIns="53753" tIns="53753" rIns="53753" bIns="53753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38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1" name="Shape 709"/>
          <p:cNvSpPr/>
          <p:nvPr/>
        </p:nvSpPr>
        <p:spPr>
          <a:xfrm flipH="1">
            <a:off x="6090920" y="1965325"/>
            <a:ext cx="233045" cy="589280"/>
          </a:xfrm>
          <a:prstGeom prst="line">
            <a:avLst/>
          </a:prstGeom>
          <a:ln w="22225">
            <a:solidFill>
              <a:srgbClr val="C00000"/>
            </a:solidFill>
            <a:miter lim="400000"/>
            <a:tailEnd type="triangle"/>
          </a:ln>
        </p:spPr>
        <p:txBody>
          <a:bodyPr lIns="53753" tIns="53753" rIns="53753" bIns="53753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38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3" name="Shape 711"/>
          <p:cNvSpPr/>
          <p:nvPr/>
        </p:nvSpPr>
        <p:spPr>
          <a:xfrm>
            <a:off x="7862570" y="1965325"/>
            <a:ext cx="496570" cy="589915"/>
          </a:xfrm>
          <a:prstGeom prst="line">
            <a:avLst/>
          </a:prstGeom>
          <a:ln w="22225">
            <a:solidFill>
              <a:srgbClr val="C00000"/>
            </a:solidFill>
            <a:miter lim="400000"/>
            <a:tailEnd type="triangle"/>
          </a:ln>
        </p:spPr>
        <p:txBody>
          <a:bodyPr lIns="53753" tIns="53753" rIns="53753" bIns="53753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38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4" name="Shape 712"/>
          <p:cNvSpPr/>
          <p:nvPr/>
        </p:nvSpPr>
        <p:spPr>
          <a:xfrm>
            <a:off x="8298180" y="1347470"/>
            <a:ext cx="2484755" cy="2160905"/>
          </a:xfrm>
          <a:prstGeom prst="line">
            <a:avLst/>
          </a:prstGeom>
          <a:ln w="22225">
            <a:solidFill>
              <a:srgbClr val="C00000"/>
            </a:solidFill>
            <a:miter lim="400000"/>
            <a:tailEnd type="triangle"/>
          </a:ln>
        </p:spPr>
        <p:txBody>
          <a:bodyPr lIns="53753" tIns="53753" rIns="53753" bIns="53753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38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0" name="Shape 710"/>
          <p:cNvSpPr/>
          <p:nvPr/>
        </p:nvSpPr>
        <p:spPr>
          <a:xfrm rot="18720000" flipH="1">
            <a:off x="6258560" y="2360295"/>
            <a:ext cx="1814195" cy="1686560"/>
          </a:xfrm>
          <a:prstGeom prst="line">
            <a:avLst/>
          </a:prstGeom>
          <a:ln w="22225">
            <a:solidFill>
              <a:srgbClr val="C00000"/>
            </a:solidFill>
            <a:miter lim="400000"/>
            <a:tailEnd type="triangle"/>
          </a:ln>
        </p:spPr>
        <p:txBody>
          <a:bodyPr lIns="53753" tIns="53753" rIns="53753" bIns="53753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38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223260" y="5125720"/>
            <a:ext cx="1014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步兵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194925" y="5125720"/>
            <a:ext cx="19716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通信兵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4115" y="-142240"/>
            <a:ext cx="696595" cy="794385"/>
          </a:xfrm>
          <a:prstGeom prst="rect">
            <a:avLst/>
          </a:prstGeom>
        </p:spPr>
      </p:pic>
      <p:pic>
        <p:nvPicPr>
          <p:cNvPr id="3" name="图片 2" descr="吼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015" y="864870"/>
            <a:ext cx="2586990" cy="2036445"/>
          </a:xfrm>
          <a:prstGeom prst="rect">
            <a:avLst/>
          </a:prstGeom>
        </p:spPr>
      </p:pic>
      <p:pic>
        <p:nvPicPr>
          <p:cNvPr id="9" name="图片 8" descr="步兵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0455" y="3318510"/>
            <a:ext cx="2719705" cy="2116455"/>
          </a:xfrm>
          <a:prstGeom prst="rect">
            <a:avLst/>
          </a:prstGeom>
        </p:spPr>
      </p:pic>
      <p:pic>
        <p:nvPicPr>
          <p:cNvPr id="16" name="图片 15" descr="炮兵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2970" y="2321560"/>
            <a:ext cx="2459990" cy="2040890"/>
          </a:xfrm>
          <a:prstGeom prst="rect">
            <a:avLst/>
          </a:prstGeom>
        </p:spPr>
      </p:pic>
      <p:pic>
        <p:nvPicPr>
          <p:cNvPr id="17" name="图片 16" descr="装甲兵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55005" y="4291330"/>
            <a:ext cx="3030855" cy="20294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68900" y="3840480"/>
            <a:ext cx="1014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炮兵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46850" y="5729605"/>
            <a:ext cx="19716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装甲兵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图片 18" descr="防化兵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79030" y="2321560"/>
            <a:ext cx="2615565" cy="211963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223250" y="3817620"/>
            <a:ext cx="19716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防化兵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图片 19" descr="通信部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9440" y="3362960"/>
            <a:ext cx="2774950" cy="2027555"/>
          </a:xfrm>
          <a:prstGeom prst="rect">
            <a:avLst/>
          </a:prstGeom>
        </p:spPr>
      </p:pic>
      <p:pic>
        <p:nvPicPr>
          <p:cNvPr id="25" name="图片 24" descr="气球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13645" y="652145"/>
            <a:ext cx="1194435" cy="1165225"/>
          </a:xfrm>
          <a:prstGeom prst="rect">
            <a:avLst/>
          </a:prstGeom>
        </p:spPr>
      </p:pic>
      <p:pic>
        <p:nvPicPr>
          <p:cNvPr id="26" name="图片 25" descr="长城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" y="5125720"/>
            <a:ext cx="3111500" cy="172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2" grpId="0" bldLvl="0" animBg="1"/>
      <p:bldP spid="21" grpId="0" bldLvl="0" animBg="1"/>
      <p:bldP spid="23" grpId="0" bldLvl="0" animBg="1"/>
      <p:bldP spid="24" grpId="0" bldLvl="0" animBg="1"/>
      <p:bldP spid="10" grpId="0" bldLvl="0" animBg="1"/>
      <p:bldP spid="81" grpId="0"/>
      <p:bldP spid="14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2285" y="-19685"/>
            <a:ext cx="146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海军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2505" y="24765"/>
            <a:ext cx="6416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回望</a:t>
            </a:r>
            <a:r>
              <a:rPr lang="en-US" altLang="zh-CN" sz="36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中国近代海军</a:t>
            </a:r>
          </a:p>
        </p:txBody>
      </p:sp>
      <p:grpSp>
        <p:nvGrpSpPr>
          <p:cNvPr id="9" name="组合 8"/>
          <p:cNvGrpSpPr/>
          <p:nvPr/>
        </p:nvGrpSpPr>
        <p:grpSpPr>
          <a:xfrm rot="21180000">
            <a:off x="534035" y="757555"/>
            <a:ext cx="3108960" cy="2802890"/>
            <a:chOff x="4483698" y="682586"/>
            <a:chExt cx="2170960" cy="2144018"/>
          </a:xfrm>
        </p:grpSpPr>
        <p:sp>
          <p:nvSpPr>
            <p:cNvPr id="68" name="Freeform 11"/>
            <p:cNvSpPr/>
            <p:nvPr/>
          </p:nvSpPr>
          <p:spPr bwMode="auto">
            <a:xfrm>
              <a:off x="4483698" y="682586"/>
              <a:ext cx="2170960" cy="2144018"/>
            </a:xfrm>
            <a:custGeom>
              <a:avLst/>
              <a:gdLst>
                <a:gd name="T0" fmla="*/ 727 w 1715"/>
                <a:gd name="T1" fmla="*/ 1715 h 1715"/>
                <a:gd name="T2" fmla="*/ 1715 w 1715"/>
                <a:gd name="T3" fmla="*/ 1715 h 1715"/>
                <a:gd name="T4" fmla="*/ 1715 w 1715"/>
                <a:gd name="T5" fmla="*/ 727 h 1715"/>
                <a:gd name="T6" fmla="*/ 988 w 1715"/>
                <a:gd name="T7" fmla="*/ 0 h 1715"/>
                <a:gd name="T8" fmla="*/ 0 w 1715"/>
                <a:gd name="T9" fmla="*/ 986 h 1715"/>
                <a:gd name="T10" fmla="*/ 727 w 1715"/>
                <a:gd name="T11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5" h="1715">
                  <a:moveTo>
                    <a:pt x="727" y="1715"/>
                  </a:moveTo>
                  <a:lnTo>
                    <a:pt x="1715" y="1715"/>
                  </a:lnTo>
                  <a:lnTo>
                    <a:pt x="1715" y="727"/>
                  </a:lnTo>
                  <a:lnTo>
                    <a:pt x="988" y="0"/>
                  </a:lnTo>
                  <a:lnTo>
                    <a:pt x="0" y="986"/>
                  </a:lnTo>
                  <a:lnTo>
                    <a:pt x="727" y="1715"/>
                  </a:lnTo>
                  <a:close/>
                </a:path>
              </a:pathLst>
            </a:cu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sp>
          <p:nvSpPr>
            <p:cNvPr id="25629" name="文本框 115"/>
            <p:cNvSpPr txBox="1">
              <a:spLocks noChangeArrowheads="1"/>
            </p:cNvSpPr>
            <p:nvPr/>
          </p:nvSpPr>
          <p:spPr bwMode="auto">
            <a:xfrm rot="420000">
              <a:off x="4634672" y="1952700"/>
              <a:ext cx="1349312" cy="35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  <a:sym typeface="宋体" panose="02010600030101010101" pitchFamily="2" charset="-122"/>
                </a:rPr>
                <a:t>鸦片战争</a:t>
              </a:r>
            </a:p>
          </p:txBody>
        </p:sp>
      </p:grpSp>
      <p:sp>
        <p:nvSpPr>
          <p:cNvPr id="34" name="Freeform 7"/>
          <p:cNvSpPr/>
          <p:nvPr/>
        </p:nvSpPr>
        <p:spPr bwMode="auto">
          <a:xfrm>
            <a:off x="502285" y="3635375"/>
            <a:ext cx="3313430" cy="2631440"/>
          </a:xfrm>
          <a:custGeom>
            <a:avLst/>
            <a:gdLst>
              <a:gd name="T0" fmla="*/ 1710 w 1710"/>
              <a:gd name="T1" fmla="*/ 986 h 1709"/>
              <a:gd name="T2" fmla="*/ 1710 w 1710"/>
              <a:gd name="T3" fmla="*/ 0 h 1709"/>
              <a:gd name="T4" fmla="*/ 722 w 1710"/>
              <a:gd name="T5" fmla="*/ 0 h 1709"/>
              <a:gd name="T6" fmla="*/ 0 w 1710"/>
              <a:gd name="T7" fmla="*/ 722 h 1709"/>
              <a:gd name="T8" fmla="*/ 988 w 1710"/>
              <a:gd name="T9" fmla="*/ 1709 h 1709"/>
              <a:gd name="T10" fmla="*/ 1710 w 1710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8" tIns="45514" rIns="91028" bIns="45514" anchor="ctr"/>
          <a:lstStyle/>
          <a:p>
            <a:pPr marL="0" marR="0" lvl="0" indent="0" algn="ctr" defTabSz="909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" name="Freeform 8"/>
          <p:cNvSpPr/>
          <p:nvPr/>
        </p:nvSpPr>
        <p:spPr bwMode="auto">
          <a:xfrm>
            <a:off x="5757864" y="3845997"/>
            <a:ext cx="2714625" cy="2679368"/>
          </a:xfrm>
          <a:custGeom>
            <a:avLst/>
            <a:gdLst>
              <a:gd name="T0" fmla="*/ 2714625 w 1710"/>
              <a:gd name="T1" fmla="*/ 1565275 h 1709"/>
              <a:gd name="T2" fmla="*/ 2714625 w 1710"/>
              <a:gd name="T3" fmla="*/ 0 h 1709"/>
              <a:gd name="T4" fmla="*/ 1146175 w 1710"/>
              <a:gd name="T5" fmla="*/ 0 h 1709"/>
              <a:gd name="T6" fmla="*/ 0 w 1710"/>
              <a:gd name="T7" fmla="*/ 1146175 h 1709"/>
              <a:gd name="T8" fmla="*/ 1568450 w 1710"/>
              <a:gd name="T9" fmla="*/ 2713038 h 1709"/>
              <a:gd name="T10" fmla="*/ 2714625 w 1710"/>
              <a:gd name="T11" fmla="*/ 1565275 h 170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028" tIns="45514" rIns="91028" bIns="45514"/>
          <a:lstStyle/>
          <a:p>
            <a:pPr marL="0" marR="0" lvl="0" indent="0" algn="l" defTabSz="9093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8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印品黑体" panose="00000500000000000000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7" name="Freeform 10"/>
          <p:cNvSpPr/>
          <p:nvPr/>
        </p:nvSpPr>
        <p:spPr bwMode="auto">
          <a:xfrm>
            <a:off x="3959860" y="3565525"/>
            <a:ext cx="3017520" cy="2832735"/>
          </a:xfrm>
          <a:custGeom>
            <a:avLst/>
            <a:gdLst>
              <a:gd name="T0" fmla="*/ 0 w 1709"/>
              <a:gd name="T1" fmla="*/ 1565275 h 1709"/>
              <a:gd name="T2" fmla="*/ 0 w 1709"/>
              <a:gd name="T3" fmla="*/ 0 h 1709"/>
              <a:gd name="T4" fmla="*/ 1566863 w 1709"/>
              <a:gd name="T5" fmla="*/ 0 h 1709"/>
              <a:gd name="T6" fmla="*/ 2713038 w 1709"/>
              <a:gd name="T7" fmla="*/ 1146175 h 1709"/>
              <a:gd name="T8" fmla="*/ 1144588 w 1709"/>
              <a:gd name="T9" fmla="*/ 2713038 h 1709"/>
              <a:gd name="T10" fmla="*/ 0 w 1709"/>
              <a:gd name="T11" fmla="*/ 1565275 h 170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709" h="1709">
                <a:moveTo>
                  <a:pt x="0" y="986"/>
                </a:moveTo>
                <a:lnTo>
                  <a:pt x="0" y="0"/>
                </a:lnTo>
                <a:lnTo>
                  <a:pt x="987" y="0"/>
                </a:lnTo>
                <a:lnTo>
                  <a:pt x="1709" y="722"/>
                </a:lnTo>
                <a:lnTo>
                  <a:pt x="721" y="1709"/>
                </a:lnTo>
                <a:lnTo>
                  <a:pt x="0" y="986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028" tIns="45514" rIns="91028" bIns="45514"/>
          <a:lstStyle/>
          <a:p>
            <a:pPr marL="0" marR="0" lvl="0" indent="0" algn="l" defTabSz="9093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8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印品黑体" panose="00000500000000000000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Freeform 5"/>
          <p:cNvSpPr/>
          <p:nvPr/>
        </p:nvSpPr>
        <p:spPr bwMode="auto">
          <a:xfrm>
            <a:off x="3899535" y="748665"/>
            <a:ext cx="2832735" cy="2688590"/>
          </a:xfrm>
          <a:custGeom>
            <a:avLst/>
            <a:gdLst>
              <a:gd name="T0" fmla="*/ 988 w 1715"/>
              <a:gd name="T1" fmla="*/ 1715 h 1715"/>
              <a:gd name="T2" fmla="*/ 0 w 1715"/>
              <a:gd name="T3" fmla="*/ 1715 h 1715"/>
              <a:gd name="T4" fmla="*/ 0 w 1715"/>
              <a:gd name="T5" fmla="*/ 727 h 1715"/>
              <a:gd name="T6" fmla="*/ 727 w 1715"/>
              <a:gd name="T7" fmla="*/ 0 h 1715"/>
              <a:gd name="T8" fmla="*/ 1715 w 1715"/>
              <a:gd name="T9" fmla="*/ 986 h 1715"/>
              <a:gd name="T10" fmla="*/ 988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988" y="1715"/>
                </a:moveTo>
                <a:lnTo>
                  <a:pt x="0" y="1715"/>
                </a:lnTo>
                <a:lnTo>
                  <a:pt x="0" y="727"/>
                </a:lnTo>
                <a:lnTo>
                  <a:pt x="727" y="0"/>
                </a:lnTo>
                <a:lnTo>
                  <a:pt x="1715" y="986"/>
                </a:lnTo>
                <a:lnTo>
                  <a:pt x="988" y="1715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8" tIns="45514" rIns="91028" bIns="45514" anchor="ctr"/>
          <a:lstStyle/>
          <a:p>
            <a:pPr marL="0" marR="0" lvl="0" indent="0" algn="ctr" defTabSz="909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6" name="文本框 115"/>
          <p:cNvSpPr txBox="1">
            <a:spLocks noChangeArrowheads="1"/>
          </p:cNvSpPr>
          <p:nvPr/>
        </p:nvSpPr>
        <p:spPr bwMode="auto">
          <a:xfrm rot="21600000">
            <a:off x="4602865" y="2459694"/>
            <a:ext cx="193230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28" tIns="45514" rIns="91028" bIns="455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09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宋体" panose="02010600030101010101" pitchFamily="2" charset="-122"/>
              </a:rPr>
              <a:t>洋务运动</a:t>
            </a:r>
          </a:p>
        </p:txBody>
      </p:sp>
      <p:sp>
        <p:nvSpPr>
          <p:cNvPr id="7" name="文本框 115"/>
          <p:cNvSpPr txBox="1">
            <a:spLocks noChangeArrowheads="1"/>
          </p:cNvSpPr>
          <p:nvPr/>
        </p:nvSpPr>
        <p:spPr bwMode="auto">
          <a:xfrm rot="21600000">
            <a:off x="1221105" y="5172710"/>
            <a:ext cx="23533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28" tIns="45514" rIns="91028" bIns="455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09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宋体" panose="02010600030101010101" pitchFamily="2" charset="-122"/>
              </a:rPr>
              <a:t>甲午中日战争</a:t>
            </a:r>
          </a:p>
        </p:txBody>
      </p:sp>
      <p:sp>
        <p:nvSpPr>
          <p:cNvPr id="8" name="文本框 115"/>
          <p:cNvSpPr txBox="1">
            <a:spLocks noChangeArrowheads="1"/>
          </p:cNvSpPr>
          <p:nvPr/>
        </p:nvSpPr>
        <p:spPr bwMode="auto">
          <a:xfrm rot="21600000">
            <a:off x="4010660" y="5172710"/>
            <a:ext cx="24422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28" tIns="45514" rIns="91028" bIns="455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09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宋体" panose="02010600030101010101" pitchFamily="2" charset="-122"/>
              </a:rPr>
              <a:t>国民政府舰队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165605" y="5240949"/>
            <a:ext cx="4756150" cy="829945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zh-CN" sz="2400" b="1" dirty="0">
                <a:solidFill>
                  <a:schemeClr val="accent4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鸦片战争以来</a:t>
            </a:r>
          </a:p>
          <a:p>
            <a:r>
              <a:rPr lang="zh-CN" sz="2400" b="1" dirty="0">
                <a:solidFill>
                  <a:schemeClr val="accent4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中国先后遭到海上入侵470余次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14210" y="3846195"/>
            <a:ext cx="4756150" cy="1198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zh-CN" sz="2400" b="1" dirty="0">
                <a:solidFill>
                  <a:schemeClr val="accent2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那些年 屈辱从海上来</a:t>
            </a:r>
          </a:p>
          <a:p>
            <a:r>
              <a:rPr lang="zh-CN" sz="2400" b="1" dirty="0">
                <a:solidFill>
                  <a:schemeClr val="accent2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一次次不平等条约将中国</a:t>
            </a:r>
          </a:p>
          <a:p>
            <a:r>
              <a:rPr lang="zh-CN" sz="2400" b="1" dirty="0">
                <a:solidFill>
                  <a:schemeClr val="accent2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拖向了几近亡国的深渊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15480" y="890905"/>
            <a:ext cx="4755515" cy="15684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D92142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</a:t>
            </a:r>
            <a:r>
              <a:rPr lang="zh-CN" sz="2400" b="1" dirty="0">
                <a:solidFill>
                  <a:srgbClr val="0070C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“指南针”</a:t>
            </a:r>
            <a:r>
              <a:rPr lang="zh-CN" sz="2400" b="1" dirty="0">
                <a:solidFill>
                  <a:srgbClr val="333333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凝结智慧</a:t>
            </a:r>
          </a:p>
          <a:p>
            <a:r>
              <a:rPr lang="zh-CN" sz="2400" b="1" dirty="0">
                <a:solidFill>
                  <a:srgbClr val="D92142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</a:t>
            </a:r>
            <a:r>
              <a:rPr lang="zh-CN" sz="2400" b="1" dirty="0">
                <a:solidFill>
                  <a:srgbClr val="00B05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“海上丝绸之路”</a:t>
            </a:r>
            <a:r>
              <a:rPr lang="zh-CN" sz="2400" b="1" dirty="0">
                <a:solidFill>
                  <a:srgbClr val="333333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绵延千年</a:t>
            </a:r>
          </a:p>
          <a:p>
            <a:pPr fontAlgn="auto"/>
            <a:r>
              <a:rPr lang="zh-CN" sz="2400" b="1" dirty="0">
                <a:solidFill>
                  <a:srgbClr val="D92142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      </a:t>
            </a:r>
            <a:r>
              <a:rPr lang="zh-CN" sz="2400" b="1" dirty="0">
                <a:solidFill>
                  <a:schemeClr val="accent4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郑和下西洋</a:t>
            </a:r>
          </a:p>
          <a:p>
            <a:pPr fontAlgn="auto"/>
            <a:r>
              <a:rPr lang="zh-CN" sz="2400" b="1" dirty="0">
                <a:solidFill>
                  <a:srgbClr val="333333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将中华民族和平的信仰带向四方</a:t>
            </a:r>
            <a:endParaRPr lang="zh-CN" altLang="en-US" sz="24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14210" y="2540635"/>
            <a:ext cx="4756785" cy="1198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</a:t>
            </a:r>
            <a:r>
              <a:rPr lang="zh-CN" altLang="en-US" sz="2400" b="1" dirty="0">
                <a:solidFill>
                  <a:srgbClr val="333333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明清</a:t>
            </a:r>
            <a:r>
              <a:rPr lang="zh-CN" sz="2400" b="1" dirty="0">
                <a:solidFill>
                  <a:srgbClr val="333333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重陆轻海的防务观念</a:t>
            </a:r>
          </a:p>
          <a:p>
            <a:r>
              <a:rPr lang="zh-CN" sz="2400" b="1" dirty="0">
                <a:solidFill>
                  <a:srgbClr val="333333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  闭关锁国的失败策略</a:t>
            </a:r>
          </a:p>
          <a:p>
            <a:r>
              <a:rPr lang="zh-CN" sz="2400" b="1" dirty="0">
                <a:solidFill>
                  <a:srgbClr val="333333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导致昔日的中国“有海无防”</a:t>
            </a:r>
            <a:endParaRPr lang="zh-CN" altLang="en-US" sz="24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3" name="图片 2" descr="徽章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3480" y="-142240"/>
            <a:ext cx="696595" cy="794385"/>
          </a:xfrm>
          <a:prstGeom prst="rect">
            <a:avLst/>
          </a:prstGeom>
        </p:spPr>
      </p:pic>
      <p:pic>
        <p:nvPicPr>
          <p:cNvPr id="14" name="图片 13" descr="鸦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720" y="1189355"/>
            <a:ext cx="1910080" cy="1149985"/>
          </a:xfrm>
          <a:prstGeom prst="rect">
            <a:avLst/>
          </a:prstGeom>
        </p:spPr>
      </p:pic>
      <p:pic>
        <p:nvPicPr>
          <p:cNvPr id="19" name="图片 18" descr="洋务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2605" y="1189355"/>
            <a:ext cx="1798320" cy="1155700"/>
          </a:xfrm>
          <a:prstGeom prst="rect">
            <a:avLst/>
          </a:prstGeom>
        </p:spPr>
      </p:pic>
      <p:pic>
        <p:nvPicPr>
          <p:cNvPr id="20" name="图片 19" descr="甲午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770" y="3888740"/>
            <a:ext cx="1902460" cy="1305560"/>
          </a:xfrm>
          <a:prstGeom prst="rect">
            <a:avLst/>
          </a:prstGeom>
        </p:spPr>
      </p:pic>
      <p:pic>
        <p:nvPicPr>
          <p:cNvPr id="21" name="图片 20" descr="重庆舰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0575" y="3909695"/>
            <a:ext cx="1934845" cy="126301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464435" y="2160270"/>
            <a:ext cx="2593975" cy="2386330"/>
            <a:chOff x="7284132" y="1966146"/>
            <a:chExt cx="1857026" cy="1833980"/>
          </a:xfrm>
        </p:grpSpPr>
        <p:sp>
          <p:nvSpPr>
            <p:cNvPr id="70" name="Oval 17"/>
            <p:cNvSpPr>
              <a:spLocks noChangeArrowheads="1"/>
            </p:cNvSpPr>
            <p:nvPr/>
          </p:nvSpPr>
          <p:spPr bwMode="auto">
            <a:xfrm>
              <a:off x="7284132" y="1966146"/>
              <a:ext cx="1857026" cy="1833980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marL="0" marR="0" lvl="0" indent="0" algn="ctr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7701099" y="2281028"/>
              <a:ext cx="1440049" cy="1204434"/>
            </a:xfrm>
            <a:prstGeom prst="rect">
              <a:avLst/>
            </a:prstGeom>
            <a:noFill/>
          </p:spPr>
          <p:txBody>
            <a:bodyPr wrap="square" lIns="91028" tIns="45514" rIns="91028" bIns="45514">
              <a:spAutoFit/>
            </a:bodyPr>
            <a:lstStyle/>
            <a:p>
              <a:pPr marL="0" marR="0" lvl="0" indent="0" algn="l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rPr>
                <a:t>近代</a:t>
              </a:r>
            </a:p>
            <a:p>
              <a:pPr marL="0" marR="0" lvl="0" indent="0" algn="l" defTabSz="9093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rPr>
                <a:t>海军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图: 手动输入 50"/>
          <p:cNvSpPr/>
          <p:nvPr/>
        </p:nvSpPr>
        <p:spPr>
          <a:xfrm rot="5400000">
            <a:off x="936625" y="-955675"/>
            <a:ext cx="671830" cy="2543810"/>
          </a:xfrm>
          <a:prstGeom prst="flowChartManualIn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2169089" y="-19862"/>
            <a:ext cx="10032436" cy="672077"/>
            <a:chOff x="1619673" y="195485"/>
            <a:chExt cx="7524327" cy="648073"/>
          </a:xfrm>
        </p:grpSpPr>
        <p:sp>
          <p:nvSpPr>
            <p:cNvPr id="48" name="流程图: 手动输入 47"/>
            <p:cNvSpPr/>
            <p:nvPr/>
          </p:nvSpPr>
          <p:spPr>
            <a:xfrm rot="5400000" flipH="1" flipV="1">
              <a:off x="2249489" y="-434331"/>
              <a:ext cx="648071" cy="1907704"/>
            </a:xfrm>
            <a:prstGeom prst="flowChartManualIn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73524" y="195486"/>
              <a:ext cx="6570476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2285" y="-19685"/>
            <a:ext cx="146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海军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44445" y="55245"/>
            <a:ext cx="9657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1949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</a:t>
            </a:r>
            <a:r>
              <a:rPr lang="en-US" altLang="zh-CN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月</a:t>
            </a:r>
            <a:r>
              <a:rPr lang="en-US" altLang="zh-CN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23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日</a:t>
            </a:r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第一支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海军部队</a:t>
            </a:r>
            <a:r>
              <a:rPr lang="en-US" altLang="zh-CN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华东军区海军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建立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1980" y="3720465"/>
            <a:ext cx="4399280" cy="398780"/>
          </a:xfrm>
          <a:prstGeom prst="rect">
            <a:avLst/>
          </a:prstGeom>
          <a:noFill/>
          <a:ln w="15875">
            <a:noFill/>
            <a:prstDash val="sysDash"/>
          </a:ln>
        </p:spPr>
        <p:txBody>
          <a:bodyPr wrap="square">
            <a:spAutoFit/>
          </a:bodyPr>
          <a:lstStyle/>
          <a:p>
            <a:pPr indent="0"/>
            <a:r>
              <a:rPr lang="zh-CN" sz="2000" b="0">
                <a:solidFill>
                  <a:srgbClr val="FF0000"/>
                </a:solidFill>
                <a:ea typeface="宋体" panose="02010600030101010101" pitchFamily="2" charset="-122"/>
              </a:rPr>
              <a:t>▲</a:t>
            </a:r>
            <a:r>
              <a:rPr lang="zh-CN" sz="2000" b="0">
                <a:solidFill>
                  <a:srgbClr val="888888"/>
                </a:solidFill>
                <a:ea typeface="宋体" panose="02010600030101010101" pitchFamily="2" charset="-122"/>
              </a:rPr>
              <a:t> </a:t>
            </a:r>
            <a:r>
              <a:rPr lang="zh-CN" sz="2000" b="1">
                <a:solidFill>
                  <a:srgbClr val="7030A0"/>
                </a:solidFill>
                <a:ea typeface="宋体" panose="02010600030101010101" pitchFamily="2" charset="-122"/>
              </a:rPr>
              <a:t>江苏泰州白马庙</a:t>
            </a:r>
            <a:r>
              <a:rPr lang="zh-CN" sz="2000" b="1">
                <a:solidFill>
                  <a:srgbClr val="0070C0"/>
                </a:solidFill>
                <a:ea typeface="宋体" panose="02010600030101010101" pitchFamily="2" charset="-122"/>
              </a:rPr>
              <a:t> 1949年4月23日</a:t>
            </a:r>
            <a:endParaRPr lang="zh-CN" altLang="en-US" sz="2000" b="1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3225" y="3720465"/>
            <a:ext cx="2174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C00000"/>
                </a:solidFill>
              </a:rPr>
              <a:t>张爱萍将军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58100" y="868680"/>
            <a:ext cx="4059555" cy="5262245"/>
          </a:xfrm>
          <a:prstGeom prst="rect">
            <a:avLst/>
          </a:prstGeom>
          <a:noFill/>
          <a:ln w="15875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70</a:t>
            </a:r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年多前  华东军区海军</a:t>
            </a: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在江苏泰州白马庙乡成立</a:t>
            </a: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这是海军的</a:t>
            </a:r>
            <a:r>
              <a:rPr lang="en-US" altLang="zh-CN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火种</a:t>
            </a:r>
            <a:r>
              <a:rPr lang="en-US" altLang="zh-CN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部队</a:t>
            </a: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标志着人民海军从此诞生</a:t>
            </a:r>
          </a:p>
          <a:p>
            <a:endParaRPr lang="zh-CN" altLang="en-US" sz="2400"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从诞生的那刻起</a:t>
            </a:r>
          </a:p>
          <a:p>
            <a:r>
              <a:rPr lang="en-US" altLang="zh-CN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70</a:t>
            </a:r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载风雨兼程</a:t>
            </a: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一代代海军将士</a:t>
            </a: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守护着新中国的第一道大门</a:t>
            </a:r>
          </a:p>
          <a:p>
            <a:endParaRPr lang="zh-CN" altLang="en-US" sz="2400"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他们  寄托着中华民族</a:t>
            </a: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向海图强的时代夙愿</a:t>
            </a: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是实现中华民族</a:t>
            </a:r>
          </a:p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伟大复兴的重要保障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3870" y="4161155"/>
            <a:ext cx="2238375" cy="23069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 dirty="0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“海军成立时的全班人马，加上张爱萍本人一共才13个人，5名干部、8名战士。”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8" name="图片 17" descr="徽章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3480" y="-142240"/>
            <a:ext cx="696595" cy="794385"/>
          </a:xfrm>
          <a:prstGeom prst="rect">
            <a:avLst/>
          </a:prstGeom>
        </p:spPr>
      </p:pic>
      <p:pic>
        <p:nvPicPr>
          <p:cNvPr id="7" name="图片 6" descr="1fe827de715a42028bd977890eb7eac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70805" y="868680"/>
            <a:ext cx="2254885" cy="2851785"/>
          </a:xfrm>
          <a:prstGeom prst="rect">
            <a:avLst/>
          </a:prstGeom>
        </p:spPr>
      </p:pic>
      <p:pic>
        <p:nvPicPr>
          <p:cNvPr id="8" name="图片 7" descr="白马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285" y="868680"/>
            <a:ext cx="4558030" cy="2852420"/>
          </a:xfrm>
          <a:prstGeom prst="rect">
            <a:avLst/>
          </a:prstGeom>
        </p:spPr>
      </p:pic>
      <p:pic>
        <p:nvPicPr>
          <p:cNvPr id="14" name="图片 13" descr="泰州舰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4645" y="4119245"/>
            <a:ext cx="4551045" cy="23488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11780" y="4119245"/>
            <a:ext cx="551815" cy="17037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rPr>
              <a:t>泰州舰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efault Design">
  <a:themeElements>
    <a:clrScheme name="3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1567</Words>
  <Application>Microsoft Office PowerPoint</Application>
  <PresentationFormat>宽屏</PresentationFormat>
  <Paragraphs>238</Paragraphs>
  <Slides>41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41</vt:i4>
      </vt:variant>
    </vt:vector>
  </HeadingPairs>
  <TitlesOfParts>
    <vt:vector size="62" baseType="lpstr">
      <vt:lpstr>等线</vt:lpstr>
      <vt:lpstr>等线 Light</vt:lpstr>
      <vt:lpstr>方正粗黑宋简体</vt:lpstr>
      <vt:lpstr>方正粗倩简体</vt:lpstr>
      <vt:lpstr>方正平黑繁体</vt:lpstr>
      <vt:lpstr>黑体</vt:lpstr>
      <vt:lpstr>华文行楷</vt:lpstr>
      <vt:lpstr>华文隶书</vt:lpstr>
      <vt:lpstr>华文新魏</vt:lpstr>
      <vt:lpstr>华文中宋</vt:lpstr>
      <vt:lpstr>李旭科书法 v1.4</vt:lpstr>
      <vt:lpstr>宋体</vt:lpstr>
      <vt:lpstr>微软雅黑</vt:lpstr>
      <vt:lpstr>新宋体</vt:lpstr>
      <vt:lpstr>印品黑体</vt:lpstr>
      <vt:lpstr>Arial</vt:lpstr>
      <vt:lpstr>Calibri</vt:lpstr>
      <vt:lpstr>Office 主题</vt:lpstr>
      <vt:lpstr>3_Default Design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会玲 郭</cp:lastModifiedBy>
  <cp:revision>134</cp:revision>
  <dcterms:created xsi:type="dcterms:W3CDTF">2019-04-24T01:15:00Z</dcterms:created>
  <dcterms:modified xsi:type="dcterms:W3CDTF">2020-03-30T09:45:12Z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